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diagrams/data1.xml" ContentType="application/vnd.openxmlformats-officedocument.drawingml.diagramData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diagrams/quickStyle3.xml" ContentType="application/vnd.openxmlformats-officedocument.drawingml.diagramStyle+xml"/>
  <Override PartName="/ppt/diagrams/drawing2.xml" ContentType="application/vnd.ms-office.drawingml.diagramDrawing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3.xml" ContentType="application/vnd.openxmlformats-officedocument.drawingml.diagram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4"/>
  </p:sldMasterIdLst>
  <p:notesMasterIdLst>
    <p:notesMasterId r:id="rId21"/>
  </p:notesMasterIdLst>
  <p:handoutMasterIdLst>
    <p:handoutMasterId r:id="rId22"/>
  </p:handoutMasterIdLst>
  <p:sldIdLst>
    <p:sldId id="266" r:id="rId5"/>
    <p:sldId id="314" r:id="rId6"/>
    <p:sldId id="277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315" r:id="rId15"/>
    <p:sldId id="312" r:id="rId16"/>
    <p:sldId id="316" r:id="rId17"/>
    <p:sldId id="298" r:id="rId18"/>
    <p:sldId id="317" r:id="rId19"/>
    <p:sldId id="27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INA LUNA MARTINEZ" initials="KLM" lastIdx="1" clrIdx="0">
    <p:extLst>
      <p:ext uri="{19B8F6BF-5375-455C-9EA6-DF929625EA0E}">
        <p15:presenceInfo xmlns:p15="http://schemas.microsoft.com/office/powerpoint/2012/main" userId="S::KLuna@cnsf.gob.mx::82bd43ad-f19c-47b6-a940-36d3fe2d229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197DCE"/>
    <a:srgbClr val="BC7FBB"/>
    <a:srgbClr val="7FC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6395" autoAdjust="0"/>
  </p:normalViewPr>
  <p:slideViewPr>
    <p:cSldViewPr snapToGrid="0" showGuides="1">
      <p:cViewPr varScale="1">
        <p:scale>
          <a:sx n="82" d="100"/>
          <a:sy n="82" d="100"/>
        </p:scale>
        <p:origin x="643" y="1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8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openxmlformats.org/officeDocument/2006/relationships/customXml" Target="../customXml/item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12T12:42:22.605" idx="1">
    <p:pos x="10" y="10"/>
    <p:text>preguntar sobre esta validación</p:text>
    <p:extLst>
      <p:ext uri="{C676402C-5697-4E1C-873F-D02D1690AC5C}">
        <p15:threadingInfo xmlns:p15="http://schemas.microsoft.com/office/powerpoint/2012/main" timeZoneBias="3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17AA81-D62C-4697-8994-92D76DCA143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982797-4A23-4648-AE06-A2AED9FBD33F}">
      <dgm:prSet custT="1"/>
      <dgm:spPr/>
      <dgm:t>
        <a:bodyPr/>
        <a:lstStyle/>
        <a:p>
          <a:r>
            <a:rPr lang="es-MX" sz="1800" b="0" noProof="0" dirty="0"/>
            <a:t>Si el estatus es igual a Póliza, ubicación o inciso anticipado (clave 09) entonces la Prima Devengada Acumulada debe ser </a:t>
          </a:r>
          <a:r>
            <a:rPr lang="es-MX" sz="1800" noProof="0" dirty="0"/>
            <a:t>igual</a:t>
          </a:r>
          <a:r>
            <a:rPr lang="es-MX" sz="1800" b="0" noProof="0" dirty="0"/>
            <a:t> a 0.</a:t>
          </a:r>
          <a:endParaRPr lang="es-MX" sz="1800" noProof="0" dirty="0"/>
        </a:p>
      </dgm:t>
    </dgm:pt>
    <dgm:pt modelId="{E232FD5E-0402-4E66-8B81-F1F8B458D178}" type="parTrans" cxnId="{47A31512-B88D-4D18-9E8B-F92BCC850F9D}">
      <dgm:prSet/>
      <dgm:spPr/>
      <dgm:t>
        <a:bodyPr/>
        <a:lstStyle/>
        <a:p>
          <a:endParaRPr lang="es-MX" sz="1800" noProof="0" dirty="0"/>
        </a:p>
      </dgm:t>
    </dgm:pt>
    <dgm:pt modelId="{BBF62C37-D524-4537-97A8-51AA2C836880}" type="sibTrans" cxnId="{47A31512-B88D-4D18-9E8B-F92BCC850F9D}">
      <dgm:prSet/>
      <dgm:spPr/>
      <dgm:t>
        <a:bodyPr/>
        <a:lstStyle/>
        <a:p>
          <a:endParaRPr lang="es-MX" sz="1800" noProof="0" dirty="0"/>
        </a:p>
      </dgm:t>
    </dgm:pt>
    <dgm:pt modelId="{23B41445-2147-45D4-91EF-57B729729492}">
      <dgm:prSet custT="1"/>
      <dgm:spPr/>
      <dgm:t>
        <a:bodyPr/>
        <a:lstStyle/>
        <a:p>
          <a:r>
            <a:rPr lang="es-MX" sz="1800" b="0" kern="1200" noProof="0" dirty="0"/>
            <a:t>Si la Prima Devengada Acumulada es </a:t>
          </a:r>
          <a:r>
            <a:rPr lang="es-MX" sz="1800" kern="1200" noProof="0" dirty="0"/>
            <a:t>igual</a:t>
          </a:r>
          <a:r>
            <a:rPr lang="es-MX" sz="1800" b="0" kern="1200" noProof="0" dirty="0"/>
            <a:t> a 0 entonces el estatus debe ser igual a Cancelada desde Origen (clave 03 o 07) o Póliza, ubicación o inciso anticipado (clave 09) </a:t>
          </a:r>
          <a:r>
            <a:rPr lang="es-MX" sz="1600" b="0" kern="1200" noProof="0" dirty="0">
              <a:solidFill>
                <a:srgbClr val="FF0000"/>
              </a:solidFill>
            </a:rPr>
            <a:t>(Nota: Esta validación no se realizará para pólizas que tienen inicio de vigencia igual al 31/12/2022)</a:t>
          </a:r>
          <a:endParaRPr lang="es-MX" sz="1800" b="0" kern="1200" noProof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Montserrat"/>
            <a:ea typeface="+mn-ea"/>
            <a:cs typeface="+mn-cs"/>
          </a:endParaRPr>
        </a:p>
      </dgm:t>
    </dgm:pt>
    <dgm:pt modelId="{9F902C8E-3428-4D73-8819-2F74CFA90EB1}" type="parTrans" cxnId="{E3D9B966-0860-4415-8655-5D9BDA428BE5}">
      <dgm:prSet/>
      <dgm:spPr/>
      <dgm:t>
        <a:bodyPr/>
        <a:lstStyle/>
        <a:p>
          <a:endParaRPr lang="es-MX" sz="1800" noProof="0" dirty="0"/>
        </a:p>
      </dgm:t>
    </dgm:pt>
    <dgm:pt modelId="{338F4672-0878-4550-8640-3EDE6157EF26}" type="sibTrans" cxnId="{E3D9B966-0860-4415-8655-5D9BDA428BE5}">
      <dgm:prSet/>
      <dgm:spPr/>
      <dgm:t>
        <a:bodyPr/>
        <a:lstStyle/>
        <a:p>
          <a:endParaRPr lang="es-MX" sz="1800" noProof="0" dirty="0"/>
        </a:p>
      </dgm:t>
    </dgm:pt>
    <dgm:pt modelId="{821DEB3D-77D2-4E67-83AE-C87EB3DE8B2A}" type="pres">
      <dgm:prSet presAssocID="{CF17AA81-D62C-4697-8994-92D76DCA143A}" presName="vert0" presStyleCnt="0">
        <dgm:presLayoutVars>
          <dgm:dir/>
          <dgm:animOne val="branch"/>
          <dgm:animLvl val="lvl"/>
        </dgm:presLayoutVars>
      </dgm:prSet>
      <dgm:spPr/>
    </dgm:pt>
    <dgm:pt modelId="{2024B2C5-5D73-4109-BD22-8824D9479398}" type="pres">
      <dgm:prSet presAssocID="{14982797-4A23-4648-AE06-A2AED9FBD33F}" presName="thickLine" presStyleLbl="alignNode1" presStyleIdx="0" presStyleCnt="2"/>
      <dgm:spPr/>
    </dgm:pt>
    <dgm:pt modelId="{15CF0937-729A-4E4E-8E49-A6CDF60E2A62}" type="pres">
      <dgm:prSet presAssocID="{14982797-4A23-4648-AE06-A2AED9FBD33F}" presName="horz1" presStyleCnt="0"/>
      <dgm:spPr/>
    </dgm:pt>
    <dgm:pt modelId="{948B58FD-FC5E-4CEF-8766-2FBCDECE01CD}" type="pres">
      <dgm:prSet presAssocID="{14982797-4A23-4648-AE06-A2AED9FBD33F}" presName="tx1" presStyleLbl="revTx" presStyleIdx="0" presStyleCnt="2"/>
      <dgm:spPr/>
    </dgm:pt>
    <dgm:pt modelId="{D76904F9-1B8F-4FBB-AF1B-F61B8C497F31}" type="pres">
      <dgm:prSet presAssocID="{14982797-4A23-4648-AE06-A2AED9FBD33F}" presName="vert1" presStyleCnt="0"/>
      <dgm:spPr/>
    </dgm:pt>
    <dgm:pt modelId="{6197AA0A-7976-4675-9C59-857D2542B1C7}" type="pres">
      <dgm:prSet presAssocID="{23B41445-2147-45D4-91EF-57B729729492}" presName="thickLine" presStyleLbl="alignNode1" presStyleIdx="1" presStyleCnt="2"/>
      <dgm:spPr/>
    </dgm:pt>
    <dgm:pt modelId="{D4BEEAD5-4E1A-4112-BC0E-70F5FFD9C1E1}" type="pres">
      <dgm:prSet presAssocID="{23B41445-2147-45D4-91EF-57B729729492}" presName="horz1" presStyleCnt="0"/>
      <dgm:spPr/>
    </dgm:pt>
    <dgm:pt modelId="{573A536B-E47D-459F-8F4A-B2BD6278CA04}" type="pres">
      <dgm:prSet presAssocID="{23B41445-2147-45D4-91EF-57B729729492}" presName="tx1" presStyleLbl="revTx" presStyleIdx="1" presStyleCnt="2"/>
      <dgm:spPr/>
    </dgm:pt>
    <dgm:pt modelId="{20CC7F1D-8B61-49D4-9ECF-D9F14171B289}" type="pres">
      <dgm:prSet presAssocID="{23B41445-2147-45D4-91EF-57B729729492}" presName="vert1" presStyleCnt="0"/>
      <dgm:spPr/>
    </dgm:pt>
  </dgm:ptLst>
  <dgm:cxnLst>
    <dgm:cxn modelId="{47A31512-B88D-4D18-9E8B-F92BCC850F9D}" srcId="{CF17AA81-D62C-4697-8994-92D76DCA143A}" destId="{14982797-4A23-4648-AE06-A2AED9FBD33F}" srcOrd="0" destOrd="0" parTransId="{E232FD5E-0402-4E66-8B81-F1F8B458D178}" sibTransId="{BBF62C37-D524-4537-97A8-51AA2C836880}"/>
    <dgm:cxn modelId="{E3D9B966-0860-4415-8655-5D9BDA428BE5}" srcId="{CF17AA81-D62C-4697-8994-92D76DCA143A}" destId="{23B41445-2147-45D4-91EF-57B729729492}" srcOrd="1" destOrd="0" parTransId="{9F902C8E-3428-4D73-8819-2F74CFA90EB1}" sibTransId="{338F4672-0878-4550-8640-3EDE6157EF26}"/>
    <dgm:cxn modelId="{FE33C77E-0F17-438D-85A3-67C07001D8AD}" type="presOf" srcId="{23B41445-2147-45D4-91EF-57B729729492}" destId="{573A536B-E47D-459F-8F4A-B2BD6278CA04}" srcOrd="0" destOrd="0" presId="urn:microsoft.com/office/officeart/2008/layout/LinedList"/>
    <dgm:cxn modelId="{692C94A0-1BBE-4622-9BFE-608BD94A1935}" type="presOf" srcId="{CF17AA81-D62C-4697-8994-92D76DCA143A}" destId="{821DEB3D-77D2-4E67-83AE-C87EB3DE8B2A}" srcOrd="0" destOrd="0" presId="urn:microsoft.com/office/officeart/2008/layout/LinedList"/>
    <dgm:cxn modelId="{B54953EF-1E29-4F28-8905-4BBEAE094704}" type="presOf" srcId="{14982797-4A23-4648-AE06-A2AED9FBD33F}" destId="{948B58FD-FC5E-4CEF-8766-2FBCDECE01CD}" srcOrd="0" destOrd="0" presId="urn:microsoft.com/office/officeart/2008/layout/LinedList"/>
    <dgm:cxn modelId="{4274394D-43D6-4D32-89C5-7F3CD8A9643B}" type="presParOf" srcId="{821DEB3D-77D2-4E67-83AE-C87EB3DE8B2A}" destId="{2024B2C5-5D73-4109-BD22-8824D9479398}" srcOrd="0" destOrd="0" presId="urn:microsoft.com/office/officeart/2008/layout/LinedList"/>
    <dgm:cxn modelId="{D494C0FA-86EA-43C4-B2A6-8DBE2FBE9A2D}" type="presParOf" srcId="{821DEB3D-77D2-4E67-83AE-C87EB3DE8B2A}" destId="{15CF0937-729A-4E4E-8E49-A6CDF60E2A62}" srcOrd="1" destOrd="0" presId="urn:microsoft.com/office/officeart/2008/layout/LinedList"/>
    <dgm:cxn modelId="{2F14A91E-1188-49E0-9D48-3AB7E908F9A6}" type="presParOf" srcId="{15CF0937-729A-4E4E-8E49-A6CDF60E2A62}" destId="{948B58FD-FC5E-4CEF-8766-2FBCDECE01CD}" srcOrd="0" destOrd="0" presId="urn:microsoft.com/office/officeart/2008/layout/LinedList"/>
    <dgm:cxn modelId="{4A75778F-2CBE-482E-87A9-4E2A080F50F6}" type="presParOf" srcId="{15CF0937-729A-4E4E-8E49-A6CDF60E2A62}" destId="{D76904F9-1B8F-4FBB-AF1B-F61B8C497F31}" srcOrd="1" destOrd="0" presId="urn:microsoft.com/office/officeart/2008/layout/LinedList"/>
    <dgm:cxn modelId="{901D755A-DC40-4624-8433-203BD8238B53}" type="presParOf" srcId="{821DEB3D-77D2-4E67-83AE-C87EB3DE8B2A}" destId="{6197AA0A-7976-4675-9C59-857D2542B1C7}" srcOrd="2" destOrd="0" presId="urn:microsoft.com/office/officeart/2008/layout/LinedList"/>
    <dgm:cxn modelId="{A1AE36CF-8367-4D85-8FEC-DF0D2CFDDA54}" type="presParOf" srcId="{821DEB3D-77D2-4E67-83AE-C87EB3DE8B2A}" destId="{D4BEEAD5-4E1A-4112-BC0E-70F5FFD9C1E1}" srcOrd="3" destOrd="0" presId="urn:microsoft.com/office/officeart/2008/layout/LinedList"/>
    <dgm:cxn modelId="{96C32872-BB9D-469C-A9DF-87EAECD0DD7C}" type="presParOf" srcId="{D4BEEAD5-4E1A-4112-BC0E-70F5FFD9C1E1}" destId="{573A536B-E47D-459F-8F4A-B2BD6278CA04}" srcOrd="0" destOrd="0" presId="urn:microsoft.com/office/officeart/2008/layout/LinedList"/>
    <dgm:cxn modelId="{E50DCAE6-DA70-4DE3-B499-4BDC37BD7670}" type="presParOf" srcId="{D4BEEAD5-4E1A-4112-BC0E-70F5FFD9C1E1}" destId="{20CC7F1D-8B61-49D4-9ECF-D9F14171B28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17AA81-D62C-4697-8994-92D76DCA143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0BB05F-5AA5-4BF4-AEE0-685EFD3FCA07}">
      <dgm:prSet custT="1"/>
      <dgm:spPr/>
      <dgm:t>
        <a:bodyPr/>
        <a:lstStyle/>
        <a:p>
          <a:r>
            <a:rPr lang="es-MX" sz="1800" b="0" noProof="0" dirty="0"/>
            <a:t>Si el Estatus es </a:t>
          </a:r>
          <a:r>
            <a:rPr lang="es-MX" sz="1800" noProof="0" dirty="0"/>
            <a:t>distinto</a:t>
          </a:r>
          <a:r>
            <a:rPr lang="es-MX" sz="1800" b="0" noProof="0" dirty="0"/>
            <a:t> de anticipada (clave 09) y la Prima Emitida es </a:t>
          </a:r>
          <a:r>
            <a:rPr lang="es-MX" sz="1800" noProof="0" dirty="0"/>
            <a:t>mayor</a:t>
          </a:r>
          <a:r>
            <a:rPr lang="es-MX" sz="1800" b="0" noProof="0" dirty="0"/>
            <a:t> a cero entonces la Prima Devengada Acumulada debe ser </a:t>
          </a:r>
          <a:r>
            <a:rPr lang="es-MX" sz="1800" noProof="0" dirty="0"/>
            <a:t>mayor</a:t>
          </a:r>
          <a:r>
            <a:rPr lang="es-MX" sz="1800" b="0" noProof="0" dirty="0"/>
            <a:t> a 0. </a:t>
          </a:r>
          <a:r>
            <a:rPr lang="es-MX" sz="1600" b="0" noProof="0" dirty="0">
              <a:solidFill>
                <a:srgbClr val="FF0000"/>
              </a:solidFill>
            </a:rPr>
            <a:t>(Nota: Esta validación no se realizará para pólizas que tienen inicio de vigencia igual al 31/12/2022)</a:t>
          </a:r>
          <a:endParaRPr lang="es-MX" sz="1800" noProof="0" dirty="0"/>
        </a:p>
      </dgm:t>
    </dgm:pt>
    <dgm:pt modelId="{1A570D2A-0727-4731-97B9-A41A49D5BB58}" type="parTrans" cxnId="{AD1CBA98-AF3A-482D-84C1-CA880FD3F4BB}">
      <dgm:prSet/>
      <dgm:spPr/>
      <dgm:t>
        <a:bodyPr/>
        <a:lstStyle/>
        <a:p>
          <a:endParaRPr lang="es-MX" sz="1800" noProof="0" dirty="0"/>
        </a:p>
      </dgm:t>
    </dgm:pt>
    <dgm:pt modelId="{26893DBC-A6BE-48D5-A919-03A7F5798BCE}" type="sibTrans" cxnId="{AD1CBA98-AF3A-482D-84C1-CA880FD3F4BB}">
      <dgm:prSet/>
      <dgm:spPr/>
      <dgm:t>
        <a:bodyPr/>
        <a:lstStyle/>
        <a:p>
          <a:endParaRPr lang="es-MX" sz="1800" noProof="0" dirty="0"/>
        </a:p>
      </dgm:t>
    </dgm:pt>
    <dgm:pt modelId="{21368097-2F9D-4AC3-94CE-FE4436979DEC}">
      <dgm:prSet custT="1"/>
      <dgm:spPr/>
      <dgm:t>
        <a:bodyPr/>
        <a:lstStyle/>
        <a:p>
          <a:r>
            <a:rPr lang="es-MX" sz="1800" b="0" noProof="0" dirty="0"/>
            <a:t>Si la Prima Devengada Acumulada es </a:t>
          </a:r>
          <a:r>
            <a:rPr lang="es-MX" sz="1800" noProof="0" dirty="0"/>
            <a:t>menor</a:t>
          </a:r>
          <a:r>
            <a:rPr lang="es-MX" sz="1800" b="0" noProof="0" dirty="0"/>
            <a:t> a 0 entonces el estatus debe ser </a:t>
          </a:r>
          <a:r>
            <a:rPr lang="es-MX" sz="1800" noProof="0" dirty="0"/>
            <a:t>igual</a:t>
          </a:r>
          <a:r>
            <a:rPr lang="es-MX" sz="1800" b="0" noProof="0" dirty="0"/>
            <a:t> Póliza Cancelada desde Origen (clave 03 o 07) y la moneda debe ser </a:t>
          </a:r>
          <a:r>
            <a:rPr lang="es-MX" sz="1800" noProof="0" dirty="0"/>
            <a:t>igual</a:t>
          </a:r>
          <a:r>
            <a:rPr lang="es-MX" sz="1800" b="0" noProof="0" dirty="0"/>
            <a:t> a extranjera (clave 20).</a:t>
          </a:r>
          <a:endParaRPr lang="es-MX" sz="1800" noProof="0" dirty="0"/>
        </a:p>
      </dgm:t>
    </dgm:pt>
    <dgm:pt modelId="{ECFD7B9B-7A8D-4E06-AEDC-C02EF393A6E0}" type="parTrans" cxnId="{980E750D-361F-4C62-B3A8-219C003CBB17}">
      <dgm:prSet/>
      <dgm:spPr/>
      <dgm:t>
        <a:bodyPr/>
        <a:lstStyle/>
        <a:p>
          <a:endParaRPr lang="es-MX" sz="1800" noProof="0" dirty="0"/>
        </a:p>
      </dgm:t>
    </dgm:pt>
    <dgm:pt modelId="{1FB14899-1368-4864-9F21-70FD41E47D5A}" type="sibTrans" cxnId="{980E750D-361F-4C62-B3A8-219C003CBB17}">
      <dgm:prSet/>
      <dgm:spPr/>
      <dgm:t>
        <a:bodyPr/>
        <a:lstStyle/>
        <a:p>
          <a:endParaRPr lang="es-MX" sz="1800" noProof="0" dirty="0"/>
        </a:p>
      </dgm:t>
    </dgm:pt>
    <dgm:pt modelId="{EDAFB617-DDC6-41A9-A784-98CCC61240F9}">
      <dgm:prSet custT="1"/>
      <dgm:spPr/>
      <dgm:t>
        <a:bodyPr/>
        <a:lstStyle/>
        <a:p>
          <a:r>
            <a:rPr lang="es-MX" sz="1800" b="0" noProof="0" dirty="0"/>
            <a:t>Si el Estatus es distinto de anticipada (clave 09) y la Prima Devengada Acumulada es igual a 0 entonces la Prima Emitida debe ser </a:t>
          </a:r>
          <a:r>
            <a:rPr lang="es-MX" sz="1800" noProof="0" dirty="0"/>
            <a:t>menor</a:t>
          </a:r>
          <a:r>
            <a:rPr lang="es-MX" sz="1800" b="0" noProof="0" dirty="0"/>
            <a:t> o </a:t>
          </a:r>
          <a:r>
            <a:rPr lang="es-MX" sz="1800" noProof="0" dirty="0"/>
            <a:t>igual</a:t>
          </a:r>
          <a:r>
            <a:rPr lang="es-MX" sz="1800" b="0" noProof="0" dirty="0"/>
            <a:t> a 0. </a:t>
          </a:r>
          <a:r>
            <a:rPr lang="es-MX" sz="1600" b="0" noProof="0" dirty="0">
              <a:solidFill>
                <a:srgbClr val="FF0000"/>
              </a:solidFill>
            </a:rPr>
            <a:t>(Nota: Esta validación no se realizará para pólizas que tienen inicio de vigencia igual al 31/12/2022)</a:t>
          </a:r>
          <a:endParaRPr lang="es-MX" sz="1600" noProof="0" dirty="0"/>
        </a:p>
      </dgm:t>
    </dgm:pt>
    <dgm:pt modelId="{3E95A7FB-1ADC-40CF-B374-2B1602FF8931}" type="parTrans" cxnId="{83B28253-1AA0-4CC1-9054-BCF0A6E8745F}">
      <dgm:prSet/>
      <dgm:spPr/>
      <dgm:t>
        <a:bodyPr/>
        <a:lstStyle/>
        <a:p>
          <a:endParaRPr lang="es-MX" sz="1800" noProof="0" dirty="0"/>
        </a:p>
      </dgm:t>
    </dgm:pt>
    <dgm:pt modelId="{10E3E118-0792-42CA-A3D3-311F75AA1CD9}" type="sibTrans" cxnId="{83B28253-1AA0-4CC1-9054-BCF0A6E8745F}">
      <dgm:prSet/>
      <dgm:spPr/>
      <dgm:t>
        <a:bodyPr/>
        <a:lstStyle/>
        <a:p>
          <a:endParaRPr lang="es-MX" sz="1800" noProof="0" dirty="0"/>
        </a:p>
      </dgm:t>
    </dgm:pt>
    <dgm:pt modelId="{644C4301-C121-4078-BB21-4A00967C99AD}" type="pres">
      <dgm:prSet presAssocID="{CF17AA81-D62C-4697-8994-92D76DCA143A}" presName="vert0" presStyleCnt="0">
        <dgm:presLayoutVars>
          <dgm:dir/>
          <dgm:animOne val="branch"/>
          <dgm:animLvl val="lvl"/>
        </dgm:presLayoutVars>
      </dgm:prSet>
      <dgm:spPr/>
    </dgm:pt>
    <dgm:pt modelId="{7CF208F9-64B8-4F4C-BEE8-A1A98E6AD5FF}" type="pres">
      <dgm:prSet presAssocID="{2B0BB05F-5AA5-4BF4-AEE0-685EFD3FCA07}" presName="thickLine" presStyleLbl="alignNode1" presStyleIdx="0" presStyleCnt="3"/>
      <dgm:spPr/>
    </dgm:pt>
    <dgm:pt modelId="{29DFAF53-0395-485D-8257-B08D1DA83213}" type="pres">
      <dgm:prSet presAssocID="{2B0BB05F-5AA5-4BF4-AEE0-685EFD3FCA07}" presName="horz1" presStyleCnt="0"/>
      <dgm:spPr/>
    </dgm:pt>
    <dgm:pt modelId="{D260DB01-C8AA-4AA3-B6DF-55D5B14C56F6}" type="pres">
      <dgm:prSet presAssocID="{2B0BB05F-5AA5-4BF4-AEE0-685EFD3FCA07}" presName="tx1" presStyleLbl="revTx" presStyleIdx="0" presStyleCnt="3"/>
      <dgm:spPr/>
    </dgm:pt>
    <dgm:pt modelId="{E146066C-858C-4BF7-AE1B-6027D350EDAB}" type="pres">
      <dgm:prSet presAssocID="{2B0BB05F-5AA5-4BF4-AEE0-685EFD3FCA07}" presName="vert1" presStyleCnt="0"/>
      <dgm:spPr/>
    </dgm:pt>
    <dgm:pt modelId="{6161497D-66FE-4B98-A907-0F95AD270B9B}" type="pres">
      <dgm:prSet presAssocID="{21368097-2F9D-4AC3-94CE-FE4436979DEC}" presName="thickLine" presStyleLbl="alignNode1" presStyleIdx="1" presStyleCnt="3"/>
      <dgm:spPr/>
    </dgm:pt>
    <dgm:pt modelId="{9B4D350F-E76F-49CC-8ED4-37036FB29B9B}" type="pres">
      <dgm:prSet presAssocID="{21368097-2F9D-4AC3-94CE-FE4436979DEC}" presName="horz1" presStyleCnt="0"/>
      <dgm:spPr/>
    </dgm:pt>
    <dgm:pt modelId="{C84B65A5-B632-43B2-9EE7-9F04C49BFCA6}" type="pres">
      <dgm:prSet presAssocID="{21368097-2F9D-4AC3-94CE-FE4436979DEC}" presName="tx1" presStyleLbl="revTx" presStyleIdx="1" presStyleCnt="3"/>
      <dgm:spPr/>
    </dgm:pt>
    <dgm:pt modelId="{6298B670-5112-491A-BC85-324C8F707C31}" type="pres">
      <dgm:prSet presAssocID="{21368097-2F9D-4AC3-94CE-FE4436979DEC}" presName="vert1" presStyleCnt="0"/>
      <dgm:spPr/>
    </dgm:pt>
    <dgm:pt modelId="{A7AAA9E6-31EB-4A08-A031-EB4007479B17}" type="pres">
      <dgm:prSet presAssocID="{EDAFB617-DDC6-41A9-A784-98CCC61240F9}" presName="thickLine" presStyleLbl="alignNode1" presStyleIdx="2" presStyleCnt="3"/>
      <dgm:spPr/>
    </dgm:pt>
    <dgm:pt modelId="{C46E6E81-C3B2-4F1F-8C68-7C1644A41885}" type="pres">
      <dgm:prSet presAssocID="{EDAFB617-DDC6-41A9-A784-98CCC61240F9}" presName="horz1" presStyleCnt="0"/>
      <dgm:spPr/>
    </dgm:pt>
    <dgm:pt modelId="{FA4A1905-9EAB-4080-9B62-1AB9236EF19B}" type="pres">
      <dgm:prSet presAssocID="{EDAFB617-DDC6-41A9-A784-98CCC61240F9}" presName="tx1" presStyleLbl="revTx" presStyleIdx="2" presStyleCnt="3"/>
      <dgm:spPr/>
    </dgm:pt>
    <dgm:pt modelId="{F08C176C-CDDD-42A5-BFEB-D86DA9D58E82}" type="pres">
      <dgm:prSet presAssocID="{EDAFB617-DDC6-41A9-A784-98CCC61240F9}" presName="vert1" presStyleCnt="0"/>
      <dgm:spPr/>
    </dgm:pt>
  </dgm:ptLst>
  <dgm:cxnLst>
    <dgm:cxn modelId="{980E750D-361F-4C62-B3A8-219C003CBB17}" srcId="{CF17AA81-D62C-4697-8994-92D76DCA143A}" destId="{21368097-2F9D-4AC3-94CE-FE4436979DEC}" srcOrd="1" destOrd="0" parTransId="{ECFD7B9B-7A8D-4E06-AEDC-C02EF393A6E0}" sibTransId="{1FB14899-1368-4864-9F21-70FD41E47D5A}"/>
    <dgm:cxn modelId="{EF33BA2F-5B42-45DD-BFEB-87807A749873}" type="presOf" srcId="{21368097-2F9D-4AC3-94CE-FE4436979DEC}" destId="{C84B65A5-B632-43B2-9EE7-9F04C49BFCA6}" srcOrd="0" destOrd="0" presId="urn:microsoft.com/office/officeart/2008/layout/LinedList"/>
    <dgm:cxn modelId="{83B28253-1AA0-4CC1-9054-BCF0A6E8745F}" srcId="{CF17AA81-D62C-4697-8994-92D76DCA143A}" destId="{EDAFB617-DDC6-41A9-A784-98CCC61240F9}" srcOrd="2" destOrd="0" parTransId="{3E95A7FB-1ADC-40CF-B374-2B1602FF8931}" sibTransId="{10E3E118-0792-42CA-A3D3-311F75AA1CD9}"/>
    <dgm:cxn modelId="{FF501593-6A4D-470D-BF50-123051BE76DC}" type="presOf" srcId="{CF17AA81-D62C-4697-8994-92D76DCA143A}" destId="{644C4301-C121-4078-BB21-4A00967C99AD}" srcOrd="0" destOrd="0" presId="urn:microsoft.com/office/officeart/2008/layout/LinedList"/>
    <dgm:cxn modelId="{AD1CBA98-AF3A-482D-84C1-CA880FD3F4BB}" srcId="{CF17AA81-D62C-4697-8994-92D76DCA143A}" destId="{2B0BB05F-5AA5-4BF4-AEE0-685EFD3FCA07}" srcOrd="0" destOrd="0" parTransId="{1A570D2A-0727-4731-97B9-A41A49D5BB58}" sibTransId="{26893DBC-A6BE-48D5-A919-03A7F5798BCE}"/>
    <dgm:cxn modelId="{9E02B8AB-582F-4E27-8A2B-5D14C9D337B3}" type="presOf" srcId="{EDAFB617-DDC6-41A9-A784-98CCC61240F9}" destId="{FA4A1905-9EAB-4080-9B62-1AB9236EF19B}" srcOrd="0" destOrd="0" presId="urn:microsoft.com/office/officeart/2008/layout/LinedList"/>
    <dgm:cxn modelId="{672306C1-6FD8-4C82-8F00-25E79D16BA0F}" type="presOf" srcId="{2B0BB05F-5AA5-4BF4-AEE0-685EFD3FCA07}" destId="{D260DB01-C8AA-4AA3-B6DF-55D5B14C56F6}" srcOrd="0" destOrd="0" presId="urn:microsoft.com/office/officeart/2008/layout/LinedList"/>
    <dgm:cxn modelId="{E014F62B-C9FF-450B-B720-A0E28F8CAEC4}" type="presParOf" srcId="{644C4301-C121-4078-BB21-4A00967C99AD}" destId="{7CF208F9-64B8-4F4C-BEE8-A1A98E6AD5FF}" srcOrd="0" destOrd="0" presId="urn:microsoft.com/office/officeart/2008/layout/LinedList"/>
    <dgm:cxn modelId="{44DD7391-382C-4AED-835D-5180CB76D8E0}" type="presParOf" srcId="{644C4301-C121-4078-BB21-4A00967C99AD}" destId="{29DFAF53-0395-485D-8257-B08D1DA83213}" srcOrd="1" destOrd="0" presId="urn:microsoft.com/office/officeart/2008/layout/LinedList"/>
    <dgm:cxn modelId="{BDEEF1A7-AC00-457C-8CB0-A66F84FEEF57}" type="presParOf" srcId="{29DFAF53-0395-485D-8257-B08D1DA83213}" destId="{D260DB01-C8AA-4AA3-B6DF-55D5B14C56F6}" srcOrd="0" destOrd="0" presId="urn:microsoft.com/office/officeart/2008/layout/LinedList"/>
    <dgm:cxn modelId="{B7A69AD0-DA22-492D-9853-112F59E01F22}" type="presParOf" srcId="{29DFAF53-0395-485D-8257-B08D1DA83213}" destId="{E146066C-858C-4BF7-AE1B-6027D350EDAB}" srcOrd="1" destOrd="0" presId="urn:microsoft.com/office/officeart/2008/layout/LinedList"/>
    <dgm:cxn modelId="{02F756DC-DDEE-4835-8230-6141934B69C5}" type="presParOf" srcId="{644C4301-C121-4078-BB21-4A00967C99AD}" destId="{6161497D-66FE-4B98-A907-0F95AD270B9B}" srcOrd="2" destOrd="0" presId="urn:microsoft.com/office/officeart/2008/layout/LinedList"/>
    <dgm:cxn modelId="{EE1D5B0B-B1CC-4772-A45E-1D071CF97A58}" type="presParOf" srcId="{644C4301-C121-4078-BB21-4A00967C99AD}" destId="{9B4D350F-E76F-49CC-8ED4-37036FB29B9B}" srcOrd="3" destOrd="0" presId="urn:microsoft.com/office/officeart/2008/layout/LinedList"/>
    <dgm:cxn modelId="{F1037C17-CBD9-4872-BDF3-FD05C5FA181D}" type="presParOf" srcId="{9B4D350F-E76F-49CC-8ED4-37036FB29B9B}" destId="{C84B65A5-B632-43B2-9EE7-9F04C49BFCA6}" srcOrd="0" destOrd="0" presId="urn:microsoft.com/office/officeart/2008/layout/LinedList"/>
    <dgm:cxn modelId="{6DB32117-D3BA-42F1-B5B3-89972AF8DC51}" type="presParOf" srcId="{9B4D350F-E76F-49CC-8ED4-37036FB29B9B}" destId="{6298B670-5112-491A-BC85-324C8F707C31}" srcOrd="1" destOrd="0" presId="urn:microsoft.com/office/officeart/2008/layout/LinedList"/>
    <dgm:cxn modelId="{07939973-F05D-4491-BD08-CEFE51CDAF9F}" type="presParOf" srcId="{644C4301-C121-4078-BB21-4A00967C99AD}" destId="{A7AAA9E6-31EB-4A08-A031-EB4007479B17}" srcOrd="4" destOrd="0" presId="urn:microsoft.com/office/officeart/2008/layout/LinedList"/>
    <dgm:cxn modelId="{A5DCCD84-75AC-471E-85FC-D6FBB1D16FF7}" type="presParOf" srcId="{644C4301-C121-4078-BB21-4A00967C99AD}" destId="{C46E6E81-C3B2-4F1F-8C68-7C1644A41885}" srcOrd="5" destOrd="0" presId="urn:microsoft.com/office/officeart/2008/layout/LinedList"/>
    <dgm:cxn modelId="{5E9AB94B-FD9A-477D-9069-EED5488BBC22}" type="presParOf" srcId="{C46E6E81-C3B2-4F1F-8C68-7C1644A41885}" destId="{FA4A1905-9EAB-4080-9B62-1AB9236EF19B}" srcOrd="0" destOrd="0" presId="urn:microsoft.com/office/officeart/2008/layout/LinedList"/>
    <dgm:cxn modelId="{5884FF5A-DB1E-449D-AE10-C2FD09F032FA}" type="presParOf" srcId="{C46E6E81-C3B2-4F1F-8C68-7C1644A41885}" destId="{F08C176C-CDDD-42A5-BFEB-D86DA9D58E8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F2C611-4F98-437F-AF95-438BB83BBA5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1D86D5E-D089-4997-BACA-FC2D44609705}">
      <dgm:prSet custT="1"/>
      <dgm:spPr/>
      <dgm:t>
        <a:bodyPr/>
        <a:lstStyle/>
        <a:p>
          <a:pPr>
            <a:tabLst>
              <a:tab pos="2603500" algn="l"/>
            </a:tabLst>
          </a:pPr>
          <a:r>
            <a:rPr lang="es-MX" sz="1900" b="0" dirty="0"/>
            <a:t>Los siniestros con fecha de ocurrencia igual al año de reporte debe estar reportado en la tabla de Emisión.</a:t>
          </a:r>
          <a:r>
            <a:rPr lang="es-MX" sz="1900" b="0" noProof="0" dirty="0">
              <a:solidFill>
                <a:srgbClr val="FF0000"/>
              </a:solidFill>
            </a:rPr>
            <a:t> </a:t>
          </a:r>
          <a:r>
            <a:rPr lang="es-MX" sz="1800" b="0" noProof="0" dirty="0">
              <a:solidFill>
                <a:srgbClr val="FF0000"/>
              </a:solidFill>
            </a:rPr>
            <a:t>(Nota: Esta validación solo se realiza si  monto del siniestro ocurrido o el monto pagado son distintos de cero)</a:t>
          </a:r>
          <a:endParaRPr lang="en-US" sz="1900" dirty="0"/>
        </a:p>
      </dgm:t>
    </dgm:pt>
    <dgm:pt modelId="{B136E2FE-5245-4C38-A32E-388B0D689965}" type="parTrans" cxnId="{96FB4CCA-3FCC-4D3B-8FA6-DDE92B671121}">
      <dgm:prSet/>
      <dgm:spPr/>
      <dgm:t>
        <a:bodyPr/>
        <a:lstStyle/>
        <a:p>
          <a:endParaRPr lang="en-US"/>
        </a:p>
      </dgm:t>
    </dgm:pt>
    <dgm:pt modelId="{D6700D3A-0610-4937-863F-BD8A75FD86B8}" type="sibTrans" cxnId="{96FB4CCA-3FCC-4D3B-8FA6-DDE92B671121}">
      <dgm:prSet/>
      <dgm:spPr/>
      <dgm:t>
        <a:bodyPr/>
        <a:lstStyle/>
        <a:p>
          <a:endParaRPr lang="en-US"/>
        </a:p>
      </dgm:t>
    </dgm:pt>
    <dgm:pt modelId="{0CA732C6-740E-4E8F-AB6D-9A93719BDED4}">
      <dgm:prSet custT="1"/>
      <dgm:spPr/>
      <dgm:t>
        <a:bodyPr/>
        <a:lstStyle/>
        <a:p>
          <a:r>
            <a:rPr lang="es-ES" sz="2000" b="0" dirty="0"/>
            <a:t>El siniestro reportado en el año reporte y que presenta fecha de contabilización igual al año anterior del año de reporte debe estar reportado en la tabla de Siniestros del año anterior.</a:t>
          </a:r>
          <a:endParaRPr lang="en-US" sz="2000" dirty="0"/>
        </a:p>
      </dgm:t>
    </dgm:pt>
    <dgm:pt modelId="{13420EA8-E174-41BB-BB2A-46EB90D18C7A}" type="parTrans" cxnId="{535D1C3C-17C0-4092-995C-0D6251EB726D}">
      <dgm:prSet/>
      <dgm:spPr/>
      <dgm:t>
        <a:bodyPr/>
        <a:lstStyle/>
        <a:p>
          <a:endParaRPr lang="en-US"/>
        </a:p>
      </dgm:t>
    </dgm:pt>
    <dgm:pt modelId="{A03E05E6-B23B-42C7-8323-AE045D8BF221}" type="sibTrans" cxnId="{535D1C3C-17C0-4092-995C-0D6251EB726D}">
      <dgm:prSet/>
      <dgm:spPr/>
      <dgm:t>
        <a:bodyPr/>
        <a:lstStyle/>
        <a:p>
          <a:endParaRPr lang="en-US"/>
        </a:p>
      </dgm:t>
    </dgm:pt>
    <dgm:pt modelId="{1F3D9683-03A2-4D1C-A3CC-D0760481594B}" type="pres">
      <dgm:prSet presAssocID="{0CF2C611-4F98-437F-AF95-438BB83BBA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F3A093-8C41-4F17-AE95-223AA7ABDA57}" type="pres">
      <dgm:prSet presAssocID="{21D86D5E-D089-4997-BACA-FC2D44609705}" presName="hierRoot1" presStyleCnt="0"/>
      <dgm:spPr/>
    </dgm:pt>
    <dgm:pt modelId="{4DC485B2-3EBB-41D0-89C8-3BCFFBACBFF8}" type="pres">
      <dgm:prSet presAssocID="{21D86D5E-D089-4997-BACA-FC2D44609705}" presName="composite" presStyleCnt="0"/>
      <dgm:spPr/>
    </dgm:pt>
    <dgm:pt modelId="{57BD2E86-C01E-4909-B50E-C688B8EBDD26}" type="pres">
      <dgm:prSet presAssocID="{21D86D5E-D089-4997-BACA-FC2D44609705}" presName="background" presStyleLbl="node0" presStyleIdx="0" presStyleCnt="2"/>
      <dgm:spPr/>
    </dgm:pt>
    <dgm:pt modelId="{4B8EF171-DD92-4EFB-9130-E3E1446FA47D}" type="pres">
      <dgm:prSet presAssocID="{21D86D5E-D089-4997-BACA-FC2D44609705}" presName="text" presStyleLbl="fgAcc0" presStyleIdx="0" presStyleCnt="2">
        <dgm:presLayoutVars>
          <dgm:chPref val="3"/>
        </dgm:presLayoutVars>
      </dgm:prSet>
      <dgm:spPr/>
    </dgm:pt>
    <dgm:pt modelId="{F5EBE729-1CE7-4720-8DB7-285F4FC82E16}" type="pres">
      <dgm:prSet presAssocID="{21D86D5E-D089-4997-BACA-FC2D44609705}" presName="hierChild2" presStyleCnt="0"/>
      <dgm:spPr/>
    </dgm:pt>
    <dgm:pt modelId="{5D3FBACC-897F-4FD5-96BC-DEEAA9EE8520}" type="pres">
      <dgm:prSet presAssocID="{0CA732C6-740E-4E8F-AB6D-9A93719BDED4}" presName="hierRoot1" presStyleCnt="0"/>
      <dgm:spPr/>
    </dgm:pt>
    <dgm:pt modelId="{F8786A8B-7E5C-41DA-A75C-AAC41710AA60}" type="pres">
      <dgm:prSet presAssocID="{0CA732C6-740E-4E8F-AB6D-9A93719BDED4}" presName="composite" presStyleCnt="0"/>
      <dgm:spPr/>
    </dgm:pt>
    <dgm:pt modelId="{A07A0B95-A807-4FB9-B1D8-E52D9E331789}" type="pres">
      <dgm:prSet presAssocID="{0CA732C6-740E-4E8F-AB6D-9A93719BDED4}" presName="background" presStyleLbl="node0" presStyleIdx="1" presStyleCnt="2"/>
      <dgm:spPr/>
    </dgm:pt>
    <dgm:pt modelId="{DCDF67EF-81B5-4EA6-B60E-D5E56F56479A}" type="pres">
      <dgm:prSet presAssocID="{0CA732C6-740E-4E8F-AB6D-9A93719BDED4}" presName="text" presStyleLbl="fgAcc0" presStyleIdx="1" presStyleCnt="2">
        <dgm:presLayoutVars>
          <dgm:chPref val="3"/>
        </dgm:presLayoutVars>
      </dgm:prSet>
      <dgm:spPr/>
    </dgm:pt>
    <dgm:pt modelId="{433718A5-1123-43E2-A34C-8872ADFB8B76}" type="pres">
      <dgm:prSet presAssocID="{0CA732C6-740E-4E8F-AB6D-9A93719BDED4}" presName="hierChild2" presStyleCnt="0"/>
      <dgm:spPr/>
    </dgm:pt>
  </dgm:ptLst>
  <dgm:cxnLst>
    <dgm:cxn modelId="{E1A5C610-5212-401E-BD44-3658F3EC6CDD}" type="presOf" srcId="{21D86D5E-D089-4997-BACA-FC2D44609705}" destId="{4B8EF171-DD92-4EFB-9130-E3E1446FA47D}" srcOrd="0" destOrd="0" presId="urn:microsoft.com/office/officeart/2005/8/layout/hierarchy1"/>
    <dgm:cxn modelId="{535D1C3C-17C0-4092-995C-0D6251EB726D}" srcId="{0CF2C611-4F98-437F-AF95-438BB83BBA5B}" destId="{0CA732C6-740E-4E8F-AB6D-9A93719BDED4}" srcOrd="1" destOrd="0" parTransId="{13420EA8-E174-41BB-BB2A-46EB90D18C7A}" sibTransId="{A03E05E6-B23B-42C7-8323-AE045D8BF221}"/>
    <dgm:cxn modelId="{9C4B9069-FC89-48A3-AB71-B9462E55BA22}" type="presOf" srcId="{0CA732C6-740E-4E8F-AB6D-9A93719BDED4}" destId="{DCDF67EF-81B5-4EA6-B60E-D5E56F56479A}" srcOrd="0" destOrd="0" presId="urn:microsoft.com/office/officeart/2005/8/layout/hierarchy1"/>
    <dgm:cxn modelId="{FF36C19C-441B-48F8-AD76-3057EDD5AC80}" type="presOf" srcId="{0CF2C611-4F98-437F-AF95-438BB83BBA5B}" destId="{1F3D9683-03A2-4D1C-A3CC-D0760481594B}" srcOrd="0" destOrd="0" presId="urn:microsoft.com/office/officeart/2005/8/layout/hierarchy1"/>
    <dgm:cxn modelId="{96FB4CCA-3FCC-4D3B-8FA6-DDE92B671121}" srcId="{0CF2C611-4F98-437F-AF95-438BB83BBA5B}" destId="{21D86D5E-D089-4997-BACA-FC2D44609705}" srcOrd="0" destOrd="0" parTransId="{B136E2FE-5245-4C38-A32E-388B0D689965}" sibTransId="{D6700D3A-0610-4937-863F-BD8A75FD86B8}"/>
    <dgm:cxn modelId="{7C8BE0BE-FE00-48BA-8808-3576EFAD5604}" type="presParOf" srcId="{1F3D9683-03A2-4D1C-A3CC-D0760481594B}" destId="{70F3A093-8C41-4F17-AE95-223AA7ABDA57}" srcOrd="0" destOrd="0" presId="urn:microsoft.com/office/officeart/2005/8/layout/hierarchy1"/>
    <dgm:cxn modelId="{B4A262D9-4BA3-4E5D-90D4-7197DA90E44A}" type="presParOf" srcId="{70F3A093-8C41-4F17-AE95-223AA7ABDA57}" destId="{4DC485B2-3EBB-41D0-89C8-3BCFFBACBFF8}" srcOrd="0" destOrd="0" presId="urn:microsoft.com/office/officeart/2005/8/layout/hierarchy1"/>
    <dgm:cxn modelId="{F2091480-8663-402D-91F6-4AFE5C80DE58}" type="presParOf" srcId="{4DC485B2-3EBB-41D0-89C8-3BCFFBACBFF8}" destId="{57BD2E86-C01E-4909-B50E-C688B8EBDD26}" srcOrd="0" destOrd="0" presId="urn:microsoft.com/office/officeart/2005/8/layout/hierarchy1"/>
    <dgm:cxn modelId="{87E1536E-8567-4C12-8911-5E9005F47B31}" type="presParOf" srcId="{4DC485B2-3EBB-41D0-89C8-3BCFFBACBFF8}" destId="{4B8EF171-DD92-4EFB-9130-E3E1446FA47D}" srcOrd="1" destOrd="0" presId="urn:microsoft.com/office/officeart/2005/8/layout/hierarchy1"/>
    <dgm:cxn modelId="{FB64F225-6E00-498B-BDFC-1C8A963FDBA0}" type="presParOf" srcId="{70F3A093-8C41-4F17-AE95-223AA7ABDA57}" destId="{F5EBE729-1CE7-4720-8DB7-285F4FC82E16}" srcOrd="1" destOrd="0" presId="urn:microsoft.com/office/officeart/2005/8/layout/hierarchy1"/>
    <dgm:cxn modelId="{1F7A04E4-49FE-4573-A3E2-C2403059B8C4}" type="presParOf" srcId="{1F3D9683-03A2-4D1C-A3CC-D0760481594B}" destId="{5D3FBACC-897F-4FD5-96BC-DEEAA9EE8520}" srcOrd="1" destOrd="0" presId="urn:microsoft.com/office/officeart/2005/8/layout/hierarchy1"/>
    <dgm:cxn modelId="{023023CC-C147-413D-B25A-CC86EC829AD2}" type="presParOf" srcId="{5D3FBACC-897F-4FD5-96BC-DEEAA9EE8520}" destId="{F8786A8B-7E5C-41DA-A75C-AAC41710AA60}" srcOrd="0" destOrd="0" presId="urn:microsoft.com/office/officeart/2005/8/layout/hierarchy1"/>
    <dgm:cxn modelId="{6E545305-6A9F-45C7-BEFE-98E67E1D5300}" type="presParOf" srcId="{F8786A8B-7E5C-41DA-A75C-AAC41710AA60}" destId="{A07A0B95-A807-4FB9-B1D8-E52D9E331789}" srcOrd="0" destOrd="0" presId="urn:microsoft.com/office/officeart/2005/8/layout/hierarchy1"/>
    <dgm:cxn modelId="{16510E59-82A9-436D-8094-45EE6206B148}" type="presParOf" srcId="{F8786A8B-7E5C-41DA-A75C-AAC41710AA60}" destId="{DCDF67EF-81B5-4EA6-B60E-D5E56F56479A}" srcOrd="1" destOrd="0" presId="urn:microsoft.com/office/officeart/2005/8/layout/hierarchy1"/>
    <dgm:cxn modelId="{DFCB388B-0D44-4C0F-B9E4-4B0431F36CB0}" type="presParOf" srcId="{5D3FBACC-897F-4FD5-96BC-DEEAA9EE8520}" destId="{433718A5-1123-43E2-A34C-8872ADFB8B7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F2C611-4F98-437F-AF95-438BB83BBA5B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047104C-E9A9-4D7E-862A-1E15C25DD321}">
      <dgm:prSet/>
      <dgm:spPr/>
      <dgm:t>
        <a:bodyPr/>
        <a:lstStyle/>
        <a:p>
          <a:r>
            <a:rPr lang="es-ES" b="0" dirty="0"/>
            <a:t>El Monto de Salvamento, Monto Recuperado de Tercero y el Monto Recuperado de Reaseguro debe ser reportado con signo contrario al que se reporta en el RR7</a:t>
          </a:r>
          <a:endParaRPr lang="en-US" dirty="0"/>
        </a:p>
      </dgm:t>
    </dgm:pt>
    <dgm:pt modelId="{5CF491B4-E09F-4F41-BAC6-C0869DD52489}" type="parTrans" cxnId="{79D83EFB-30C0-4772-9B45-E25E24308729}">
      <dgm:prSet/>
      <dgm:spPr/>
      <dgm:t>
        <a:bodyPr/>
        <a:lstStyle/>
        <a:p>
          <a:endParaRPr lang="en-US"/>
        </a:p>
      </dgm:t>
    </dgm:pt>
    <dgm:pt modelId="{5B7D0BB8-F890-4553-AE92-1A7918AFD98A}" type="sibTrans" cxnId="{79D83EFB-30C0-4772-9B45-E25E24308729}">
      <dgm:prSet/>
      <dgm:spPr/>
      <dgm:t>
        <a:bodyPr/>
        <a:lstStyle/>
        <a:p>
          <a:endParaRPr lang="en-US"/>
        </a:p>
      </dgm:t>
    </dgm:pt>
    <dgm:pt modelId="{E2652BBF-CC0D-46C6-92C2-E5F56059C460}">
      <dgm:prSet/>
      <dgm:spPr/>
      <dgm:t>
        <a:bodyPr/>
        <a:lstStyle/>
        <a:p>
          <a:r>
            <a:rPr lang="es-MX" b="0" dirty="0"/>
            <a:t>Si la póliza estaba vigente en el año anterior al año de reporte debe estar reportada en el año del ejercicio en la tabla de Datos Generales.</a:t>
          </a:r>
          <a:endParaRPr lang="en-US" dirty="0"/>
        </a:p>
      </dgm:t>
    </dgm:pt>
    <dgm:pt modelId="{21A1B6B7-2477-4284-8C82-8DDA069C2F89}" type="parTrans" cxnId="{35344102-F58C-4690-9AF2-D30A3C447709}">
      <dgm:prSet/>
      <dgm:spPr/>
      <dgm:t>
        <a:bodyPr/>
        <a:lstStyle/>
        <a:p>
          <a:endParaRPr lang="es-MX"/>
        </a:p>
      </dgm:t>
    </dgm:pt>
    <dgm:pt modelId="{61820D45-819B-4478-BA67-749EB9A6EC28}" type="sibTrans" cxnId="{35344102-F58C-4690-9AF2-D30A3C447709}">
      <dgm:prSet/>
      <dgm:spPr/>
      <dgm:t>
        <a:bodyPr/>
        <a:lstStyle/>
        <a:p>
          <a:endParaRPr lang="es-MX"/>
        </a:p>
      </dgm:t>
    </dgm:pt>
    <dgm:pt modelId="{7CF2C93B-C217-4111-A914-16B87A011004}" type="pres">
      <dgm:prSet presAssocID="{0CF2C611-4F98-437F-AF95-438BB83BBA5B}" presName="outerComposite" presStyleCnt="0">
        <dgm:presLayoutVars>
          <dgm:chMax val="5"/>
          <dgm:dir/>
          <dgm:resizeHandles val="exact"/>
        </dgm:presLayoutVars>
      </dgm:prSet>
      <dgm:spPr/>
    </dgm:pt>
    <dgm:pt modelId="{1A8C76F0-7890-4F70-8A14-19685AF51A31}" type="pres">
      <dgm:prSet presAssocID="{0CF2C611-4F98-437F-AF95-438BB83BBA5B}" presName="dummyMaxCanvas" presStyleCnt="0">
        <dgm:presLayoutVars/>
      </dgm:prSet>
      <dgm:spPr/>
    </dgm:pt>
    <dgm:pt modelId="{E920C4E1-007F-42FA-80FC-39B1FA9EFEE1}" type="pres">
      <dgm:prSet presAssocID="{0CF2C611-4F98-437F-AF95-438BB83BBA5B}" presName="TwoNodes_1" presStyleLbl="node1" presStyleIdx="0" presStyleCnt="2">
        <dgm:presLayoutVars>
          <dgm:bulletEnabled val="1"/>
        </dgm:presLayoutVars>
      </dgm:prSet>
      <dgm:spPr/>
    </dgm:pt>
    <dgm:pt modelId="{EC79184B-CB89-4AB2-ABA7-BBA614BF5456}" type="pres">
      <dgm:prSet presAssocID="{0CF2C611-4F98-437F-AF95-438BB83BBA5B}" presName="TwoNodes_2" presStyleLbl="node1" presStyleIdx="1" presStyleCnt="2">
        <dgm:presLayoutVars>
          <dgm:bulletEnabled val="1"/>
        </dgm:presLayoutVars>
      </dgm:prSet>
      <dgm:spPr/>
    </dgm:pt>
    <dgm:pt modelId="{477BDF8E-10FC-434F-8BD1-FBEFF4E56670}" type="pres">
      <dgm:prSet presAssocID="{0CF2C611-4F98-437F-AF95-438BB83BBA5B}" presName="TwoConn_1-2" presStyleLbl="fgAccFollowNode1" presStyleIdx="0" presStyleCnt="1">
        <dgm:presLayoutVars>
          <dgm:bulletEnabled val="1"/>
        </dgm:presLayoutVars>
      </dgm:prSet>
      <dgm:spPr/>
    </dgm:pt>
    <dgm:pt modelId="{1D65BF92-52D6-4DD2-97BB-B6AB9A1A929C}" type="pres">
      <dgm:prSet presAssocID="{0CF2C611-4F98-437F-AF95-438BB83BBA5B}" presName="TwoNodes_1_text" presStyleLbl="node1" presStyleIdx="1" presStyleCnt="2">
        <dgm:presLayoutVars>
          <dgm:bulletEnabled val="1"/>
        </dgm:presLayoutVars>
      </dgm:prSet>
      <dgm:spPr/>
    </dgm:pt>
    <dgm:pt modelId="{37A7F187-2A0B-4442-BCAC-9FABE90FA353}" type="pres">
      <dgm:prSet presAssocID="{0CF2C611-4F98-437F-AF95-438BB83BBA5B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35344102-F58C-4690-9AF2-D30A3C447709}" srcId="{0CF2C611-4F98-437F-AF95-438BB83BBA5B}" destId="{E2652BBF-CC0D-46C6-92C2-E5F56059C460}" srcOrd="1" destOrd="0" parTransId="{21A1B6B7-2477-4284-8C82-8DDA069C2F89}" sibTransId="{61820D45-819B-4478-BA67-749EB9A6EC28}"/>
    <dgm:cxn modelId="{700D6839-B723-41A0-990D-9D9A10C30D81}" type="presOf" srcId="{5B7D0BB8-F890-4553-AE92-1A7918AFD98A}" destId="{477BDF8E-10FC-434F-8BD1-FBEFF4E56670}" srcOrd="0" destOrd="0" presId="urn:microsoft.com/office/officeart/2005/8/layout/vProcess5"/>
    <dgm:cxn modelId="{9CE1799F-3D6E-4DB4-B23D-C714AB5127E1}" type="presOf" srcId="{0CF2C611-4F98-437F-AF95-438BB83BBA5B}" destId="{7CF2C93B-C217-4111-A914-16B87A011004}" srcOrd="0" destOrd="0" presId="urn:microsoft.com/office/officeart/2005/8/layout/vProcess5"/>
    <dgm:cxn modelId="{868625AC-2DFA-46BC-B5FD-BBBB5A65D237}" type="presOf" srcId="{5047104C-E9A9-4D7E-862A-1E15C25DD321}" destId="{1D65BF92-52D6-4DD2-97BB-B6AB9A1A929C}" srcOrd="1" destOrd="0" presId="urn:microsoft.com/office/officeart/2005/8/layout/vProcess5"/>
    <dgm:cxn modelId="{C26E68C8-C519-45B3-9E4E-24D39CF58159}" type="presOf" srcId="{E2652BBF-CC0D-46C6-92C2-E5F56059C460}" destId="{EC79184B-CB89-4AB2-ABA7-BBA614BF5456}" srcOrd="0" destOrd="0" presId="urn:microsoft.com/office/officeart/2005/8/layout/vProcess5"/>
    <dgm:cxn modelId="{A6F1E7D0-F6DC-42C3-854D-071906A36FEF}" type="presOf" srcId="{E2652BBF-CC0D-46C6-92C2-E5F56059C460}" destId="{37A7F187-2A0B-4442-BCAC-9FABE90FA353}" srcOrd="1" destOrd="0" presId="urn:microsoft.com/office/officeart/2005/8/layout/vProcess5"/>
    <dgm:cxn modelId="{3F2A2EED-1C4F-493E-A41A-28DD8E11A0F7}" type="presOf" srcId="{5047104C-E9A9-4D7E-862A-1E15C25DD321}" destId="{E920C4E1-007F-42FA-80FC-39B1FA9EFEE1}" srcOrd="0" destOrd="0" presId="urn:microsoft.com/office/officeart/2005/8/layout/vProcess5"/>
    <dgm:cxn modelId="{79D83EFB-30C0-4772-9B45-E25E24308729}" srcId="{0CF2C611-4F98-437F-AF95-438BB83BBA5B}" destId="{5047104C-E9A9-4D7E-862A-1E15C25DD321}" srcOrd="0" destOrd="0" parTransId="{5CF491B4-E09F-4F41-BAC6-C0869DD52489}" sibTransId="{5B7D0BB8-F890-4553-AE92-1A7918AFD98A}"/>
    <dgm:cxn modelId="{D04E46C8-4115-444F-915A-5E51D7618836}" type="presParOf" srcId="{7CF2C93B-C217-4111-A914-16B87A011004}" destId="{1A8C76F0-7890-4F70-8A14-19685AF51A31}" srcOrd="0" destOrd="0" presId="urn:microsoft.com/office/officeart/2005/8/layout/vProcess5"/>
    <dgm:cxn modelId="{83633501-FD4D-4978-B6A0-9EE404DAD759}" type="presParOf" srcId="{7CF2C93B-C217-4111-A914-16B87A011004}" destId="{E920C4E1-007F-42FA-80FC-39B1FA9EFEE1}" srcOrd="1" destOrd="0" presId="urn:microsoft.com/office/officeart/2005/8/layout/vProcess5"/>
    <dgm:cxn modelId="{1A563CE5-4753-438A-A724-F3412A49AF47}" type="presParOf" srcId="{7CF2C93B-C217-4111-A914-16B87A011004}" destId="{EC79184B-CB89-4AB2-ABA7-BBA614BF5456}" srcOrd="2" destOrd="0" presId="urn:microsoft.com/office/officeart/2005/8/layout/vProcess5"/>
    <dgm:cxn modelId="{9E607492-594F-428E-A186-DA02587DC509}" type="presParOf" srcId="{7CF2C93B-C217-4111-A914-16B87A011004}" destId="{477BDF8E-10FC-434F-8BD1-FBEFF4E56670}" srcOrd="3" destOrd="0" presId="urn:microsoft.com/office/officeart/2005/8/layout/vProcess5"/>
    <dgm:cxn modelId="{B2D51EE4-D774-4416-81F5-9D55F40309D8}" type="presParOf" srcId="{7CF2C93B-C217-4111-A914-16B87A011004}" destId="{1D65BF92-52D6-4DD2-97BB-B6AB9A1A929C}" srcOrd="4" destOrd="0" presId="urn:microsoft.com/office/officeart/2005/8/layout/vProcess5"/>
    <dgm:cxn modelId="{506D48CE-A4A5-4002-8731-6284F127E26D}" type="presParOf" srcId="{7CF2C93B-C217-4111-A914-16B87A011004}" destId="{37A7F187-2A0B-4442-BCAC-9FABE90FA353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24B2C5-5D73-4109-BD22-8824D9479398}">
      <dsp:nvSpPr>
        <dsp:cNvPr id="0" name=""/>
        <dsp:cNvSpPr/>
      </dsp:nvSpPr>
      <dsp:spPr>
        <a:xfrm>
          <a:off x="0" y="0"/>
          <a:ext cx="548470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8B58FD-FC5E-4CEF-8766-2FBCDECE01CD}">
      <dsp:nvSpPr>
        <dsp:cNvPr id="0" name=""/>
        <dsp:cNvSpPr/>
      </dsp:nvSpPr>
      <dsp:spPr>
        <a:xfrm>
          <a:off x="0" y="0"/>
          <a:ext cx="5484707" cy="2532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0" kern="1200" noProof="0" dirty="0"/>
            <a:t>Si el estatus es igual a Póliza, ubicación o inciso anticipado (clave 09) entonces la Prima Devengada Acumulada debe ser </a:t>
          </a:r>
          <a:r>
            <a:rPr lang="es-MX" sz="1800" kern="1200" noProof="0" dirty="0"/>
            <a:t>igual</a:t>
          </a:r>
          <a:r>
            <a:rPr lang="es-MX" sz="1800" b="0" kern="1200" noProof="0" dirty="0"/>
            <a:t> a 0.</a:t>
          </a:r>
          <a:endParaRPr lang="es-MX" sz="1800" kern="1200" noProof="0" dirty="0"/>
        </a:p>
      </dsp:txBody>
      <dsp:txXfrm>
        <a:off x="0" y="0"/>
        <a:ext cx="5484707" cy="2532316"/>
      </dsp:txXfrm>
    </dsp:sp>
    <dsp:sp modelId="{6197AA0A-7976-4675-9C59-857D2542B1C7}">
      <dsp:nvSpPr>
        <dsp:cNvPr id="0" name=""/>
        <dsp:cNvSpPr/>
      </dsp:nvSpPr>
      <dsp:spPr>
        <a:xfrm>
          <a:off x="0" y="2532316"/>
          <a:ext cx="548470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A536B-E47D-459F-8F4A-B2BD6278CA04}">
      <dsp:nvSpPr>
        <dsp:cNvPr id="0" name=""/>
        <dsp:cNvSpPr/>
      </dsp:nvSpPr>
      <dsp:spPr>
        <a:xfrm>
          <a:off x="0" y="2532316"/>
          <a:ext cx="5484707" cy="2532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0" kern="1200" noProof="0" dirty="0"/>
            <a:t>Si la Prima Devengada Acumulada es </a:t>
          </a:r>
          <a:r>
            <a:rPr lang="es-MX" sz="1800" kern="1200" noProof="0" dirty="0"/>
            <a:t>igual</a:t>
          </a:r>
          <a:r>
            <a:rPr lang="es-MX" sz="1800" b="0" kern="1200" noProof="0" dirty="0"/>
            <a:t> a 0 entonces el estatus debe ser igual a Cancelada desde Origen (clave 03 o 07) o Póliza, ubicación o inciso anticipado (clave 09) </a:t>
          </a:r>
          <a:r>
            <a:rPr lang="es-MX" sz="1600" b="0" kern="1200" noProof="0" dirty="0">
              <a:solidFill>
                <a:srgbClr val="FF0000"/>
              </a:solidFill>
            </a:rPr>
            <a:t>(Nota: Esta validación no se realizará para pólizas que tienen inicio de vigencia igual al 31/12/2022)</a:t>
          </a:r>
          <a:endParaRPr lang="es-MX" sz="1800" b="0" kern="1200" noProof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Montserrat"/>
            <a:ea typeface="+mn-ea"/>
            <a:cs typeface="+mn-cs"/>
          </a:endParaRPr>
        </a:p>
      </dsp:txBody>
      <dsp:txXfrm>
        <a:off x="0" y="2532316"/>
        <a:ext cx="5484707" cy="25323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F208F9-64B8-4F4C-BEE8-A1A98E6AD5FF}">
      <dsp:nvSpPr>
        <dsp:cNvPr id="0" name=""/>
        <dsp:cNvSpPr/>
      </dsp:nvSpPr>
      <dsp:spPr>
        <a:xfrm>
          <a:off x="0" y="2472"/>
          <a:ext cx="548470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60DB01-C8AA-4AA3-B6DF-55D5B14C56F6}">
      <dsp:nvSpPr>
        <dsp:cNvPr id="0" name=""/>
        <dsp:cNvSpPr/>
      </dsp:nvSpPr>
      <dsp:spPr>
        <a:xfrm>
          <a:off x="0" y="2472"/>
          <a:ext cx="5484707" cy="1686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0" kern="1200" noProof="0" dirty="0"/>
            <a:t>Si el Estatus es </a:t>
          </a:r>
          <a:r>
            <a:rPr lang="es-MX" sz="1800" kern="1200" noProof="0" dirty="0"/>
            <a:t>distinto</a:t>
          </a:r>
          <a:r>
            <a:rPr lang="es-MX" sz="1800" b="0" kern="1200" noProof="0" dirty="0"/>
            <a:t> de anticipada (clave 09) y la Prima Emitida es </a:t>
          </a:r>
          <a:r>
            <a:rPr lang="es-MX" sz="1800" kern="1200" noProof="0" dirty="0"/>
            <a:t>mayor</a:t>
          </a:r>
          <a:r>
            <a:rPr lang="es-MX" sz="1800" b="0" kern="1200" noProof="0" dirty="0"/>
            <a:t> a cero entonces la Prima Devengada Acumulada debe ser </a:t>
          </a:r>
          <a:r>
            <a:rPr lang="es-MX" sz="1800" kern="1200" noProof="0" dirty="0"/>
            <a:t>mayor</a:t>
          </a:r>
          <a:r>
            <a:rPr lang="es-MX" sz="1800" b="0" kern="1200" noProof="0" dirty="0"/>
            <a:t> a 0. </a:t>
          </a:r>
          <a:r>
            <a:rPr lang="es-MX" sz="1600" b="0" kern="1200" noProof="0" dirty="0">
              <a:solidFill>
                <a:srgbClr val="FF0000"/>
              </a:solidFill>
            </a:rPr>
            <a:t>(Nota: Esta validación no se realizará para pólizas que tienen inicio de vigencia igual al 31/12/2022)</a:t>
          </a:r>
          <a:endParaRPr lang="es-MX" sz="1800" kern="1200" noProof="0" dirty="0"/>
        </a:p>
      </dsp:txBody>
      <dsp:txXfrm>
        <a:off x="0" y="2472"/>
        <a:ext cx="5484707" cy="1686562"/>
      </dsp:txXfrm>
    </dsp:sp>
    <dsp:sp modelId="{6161497D-66FE-4B98-A907-0F95AD270B9B}">
      <dsp:nvSpPr>
        <dsp:cNvPr id="0" name=""/>
        <dsp:cNvSpPr/>
      </dsp:nvSpPr>
      <dsp:spPr>
        <a:xfrm>
          <a:off x="0" y="1689035"/>
          <a:ext cx="548470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B65A5-B632-43B2-9EE7-9F04C49BFCA6}">
      <dsp:nvSpPr>
        <dsp:cNvPr id="0" name=""/>
        <dsp:cNvSpPr/>
      </dsp:nvSpPr>
      <dsp:spPr>
        <a:xfrm>
          <a:off x="0" y="1689035"/>
          <a:ext cx="5484707" cy="1686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0" kern="1200" noProof="0" dirty="0"/>
            <a:t>Si la Prima Devengada Acumulada es </a:t>
          </a:r>
          <a:r>
            <a:rPr lang="es-MX" sz="1800" kern="1200" noProof="0" dirty="0"/>
            <a:t>menor</a:t>
          </a:r>
          <a:r>
            <a:rPr lang="es-MX" sz="1800" b="0" kern="1200" noProof="0" dirty="0"/>
            <a:t> a 0 entonces el estatus debe ser </a:t>
          </a:r>
          <a:r>
            <a:rPr lang="es-MX" sz="1800" kern="1200" noProof="0" dirty="0"/>
            <a:t>igual</a:t>
          </a:r>
          <a:r>
            <a:rPr lang="es-MX" sz="1800" b="0" kern="1200" noProof="0" dirty="0"/>
            <a:t> Póliza Cancelada desde Origen (clave 03 o 07) y la moneda debe ser </a:t>
          </a:r>
          <a:r>
            <a:rPr lang="es-MX" sz="1800" kern="1200" noProof="0" dirty="0"/>
            <a:t>igual</a:t>
          </a:r>
          <a:r>
            <a:rPr lang="es-MX" sz="1800" b="0" kern="1200" noProof="0" dirty="0"/>
            <a:t> a extranjera (clave 20).</a:t>
          </a:r>
          <a:endParaRPr lang="es-MX" sz="1800" kern="1200" noProof="0" dirty="0"/>
        </a:p>
      </dsp:txBody>
      <dsp:txXfrm>
        <a:off x="0" y="1689035"/>
        <a:ext cx="5484707" cy="1686562"/>
      </dsp:txXfrm>
    </dsp:sp>
    <dsp:sp modelId="{A7AAA9E6-31EB-4A08-A031-EB4007479B17}">
      <dsp:nvSpPr>
        <dsp:cNvPr id="0" name=""/>
        <dsp:cNvSpPr/>
      </dsp:nvSpPr>
      <dsp:spPr>
        <a:xfrm>
          <a:off x="0" y="3375597"/>
          <a:ext cx="548470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A1905-9EAB-4080-9B62-1AB9236EF19B}">
      <dsp:nvSpPr>
        <dsp:cNvPr id="0" name=""/>
        <dsp:cNvSpPr/>
      </dsp:nvSpPr>
      <dsp:spPr>
        <a:xfrm>
          <a:off x="0" y="3375597"/>
          <a:ext cx="5484707" cy="1686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0" kern="1200" noProof="0" dirty="0"/>
            <a:t>Si el Estatus es distinto de anticipada (clave 09) y la Prima Devengada Acumulada es igual a 0 entonces la Prima Emitida debe ser </a:t>
          </a:r>
          <a:r>
            <a:rPr lang="es-MX" sz="1800" kern="1200" noProof="0" dirty="0"/>
            <a:t>menor</a:t>
          </a:r>
          <a:r>
            <a:rPr lang="es-MX" sz="1800" b="0" kern="1200" noProof="0" dirty="0"/>
            <a:t> o </a:t>
          </a:r>
          <a:r>
            <a:rPr lang="es-MX" sz="1800" kern="1200" noProof="0" dirty="0"/>
            <a:t>igual</a:t>
          </a:r>
          <a:r>
            <a:rPr lang="es-MX" sz="1800" b="0" kern="1200" noProof="0" dirty="0"/>
            <a:t> a 0. </a:t>
          </a:r>
          <a:r>
            <a:rPr lang="es-MX" sz="1600" b="0" kern="1200" noProof="0" dirty="0">
              <a:solidFill>
                <a:srgbClr val="FF0000"/>
              </a:solidFill>
            </a:rPr>
            <a:t>(Nota: Esta validación no se realizará para pólizas que tienen inicio de vigencia igual al 31/12/2022)</a:t>
          </a:r>
          <a:endParaRPr lang="es-MX" sz="1600" kern="1200" noProof="0" dirty="0"/>
        </a:p>
      </dsp:txBody>
      <dsp:txXfrm>
        <a:off x="0" y="3375597"/>
        <a:ext cx="5484707" cy="16865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D2E86-C01E-4909-B50E-C688B8EBDD26}">
      <dsp:nvSpPr>
        <dsp:cNvPr id="0" name=""/>
        <dsp:cNvSpPr/>
      </dsp:nvSpPr>
      <dsp:spPr>
        <a:xfrm>
          <a:off x="1312" y="93519"/>
          <a:ext cx="4607614" cy="2925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8EF171-DD92-4EFB-9130-E3E1446FA47D}">
      <dsp:nvSpPr>
        <dsp:cNvPr id="0" name=""/>
        <dsp:cNvSpPr/>
      </dsp:nvSpPr>
      <dsp:spPr>
        <a:xfrm>
          <a:off x="513269" y="579879"/>
          <a:ext cx="4607614" cy="29258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2603500" algn="l"/>
            </a:tabLst>
          </a:pPr>
          <a:r>
            <a:rPr lang="es-MX" sz="1900" b="0" kern="1200" dirty="0"/>
            <a:t>Los siniestros con fecha de ocurrencia igual al año de reporte debe estar reportado en la tabla de Emisión.</a:t>
          </a:r>
          <a:r>
            <a:rPr lang="es-MX" sz="1900" b="0" kern="1200" noProof="0" dirty="0">
              <a:solidFill>
                <a:srgbClr val="FF0000"/>
              </a:solidFill>
            </a:rPr>
            <a:t> </a:t>
          </a:r>
          <a:r>
            <a:rPr lang="es-MX" sz="1800" b="0" kern="1200" noProof="0" dirty="0">
              <a:solidFill>
                <a:srgbClr val="FF0000"/>
              </a:solidFill>
            </a:rPr>
            <a:t>(Nota: Esta validación solo se realiza si  monto del siniestro ocurrido o el monto pagado son distintos de cero)</a:t>
          </a:r>
          <a:endParaRPr lang="en-US" sz="1900" kern="1200" dirty="0"/>
        </a:p>
      </dsp:txBody>
      <dsp:txXfrm>
        <a:off x="598964" y="665574"/>
        <a:ext cx="4436224" cy="2754444"/>
      </dsp:txXfrm>
    </dsp:sp>
    <dsp:sp modelId="{A07A0B95-A807-4FB9-B1D8-E52D9E331789}">
      <dsp:nvSpPr>
        <dsp:cNvPr id="0" name=""/>
        <dsp:cNvSpPr/>
      </dsp:nvSpPr>
      <dsp:spPr>
        <a:xfrm>
          <a:off x="5632841" y="93519"/>
          <a:ext cx="4607614" cy="2925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DF67EF-81B5-4EA6-B60E-D5E56F56479A}">
      <dsp:nvSpPr>
        <dsp:cNvPr id="0" name=""/>
        <dsp:cNvSpPr/>
      </dsp:nvSpPr>
      <dsp:spPr>
        <a:xfrm>
          <a:off x="6144798" y="579879"/>
          <a:ext cx="4607614" cy="29258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kern="1200" dirty="0"/>
            <a:t>El siniestro reportado en el año reporte y que presenta fecha de contabilización igual al año anterior del año de reporte debe estar reportado en la tabla de Siniestros del año anterior.</a:t>
          </a:r>
          <a:endParaRPr lang="en-US" sz="2000" kern="1200" dirty="0"/>
        </a:p>
      </dsp:txBody>
      <dsp:txXfrm>
        <a:off x="6230493" y="665574"/>
        <a:ext cx="4436224" cy="27544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20C4E1-007F-42FA-80FC-39B1FA9EFEE1}">
      <dsp:nvSpPr>
        <dsp:cNvPr id="0" name=""/>
        <dsp:cNvSpPr/>
      </dsp:nvSpPr>
      <dsp:spPr>
        <a:xfrm>
          <a:off x="0" y="0"/>
          <a:ext cx="9140666" cy="16196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0" kern="1200" dirty="0"/>
            <a:t>El Monto de Salvamento, Monto Recuperado de Tercero y el Monto Recuperado de Reaseguro debe ser reportado con signo contrario al que se reporta en el RR7</a:t>
          </a:r>
          <a:endParaRPr lang="en-US" sz="2400" kern="1200" dirty="0"/>
        </a:p>
      </dsp:txBody>
      <dsp:txXfrm>
        <a:off x="47438" y="47438"/>
        <a:ext cx="7466626" cy="1524779"/>
      </dsp:txXfrm>
    </dsp:sp>
    <dsp:sp modelId="{EC79184B-CB89-4AB2-ABA7-BBA614BF5456}">
      <dsp:nvSpPr>
        <dsp:cNvPr id="0" name=""/>
        <dsp:cNvSpPr/>
      </dsp:nvSpPr>
      <dsp:spPr>
        <a:xfrm>
          <a:off x="1613058" y="1979578"/>
          <a:ext cx="9140666" cy="16196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0" kern="1200" dirty="0"/>
            <a:t>Si la póliza estaba vigente en el año anterior al año de reporte debe estar reportada en el año del ejercicio en la tabla de Datos Generales.</a:t>
          </a:r>
          <a:endParaRPr lang="en-US" sz="2400" kern="1200" dirty="0"/>
        </a:p>
      </dsp:txBody>
      <dsp:txXfrm>
        <a:off x="1660496" y="2027016"/>
        <a:ext cx="6379955" cy="1524779"/>
      </dsp:txXfrm>
    </dsp:sp>
    <dsp:sp modelId="{477BDF8E-10FC-434F-8BD1-FBEFF4E56670}">
      <dsp:nvSpPr>
        <dsp:cNvPr id="0" name=""/>
        <dsp:cNvSpPr/>
      </dsp:nvSpPr>
      <dsp:spPr>
        <a:xfrm>
          <a:off x="8087890" y="1273229"/>
          <a:ext cx="1052775" cy="105277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324764" y="1273229"/>
        <a:ext cx="579027" cy="7922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5A9E02AD-574F-46B1-91CF-758ECD9272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DCDBB3E-0962-4543-8203-0E0084580C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616F88A-1F88-4239-87EF-52B0472B12BA}" type="datetime1">
              <a:rPr lang="es-ES" smtClean="0"/>
              <a:t>17/01/2023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D61A4A7-FC01-4444-9707-74E93BD634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B28D65D7-8813-49CE-A8BE-42984C5CBD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022FEE5-93F6-4794-9247-D82E88608B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484001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E54B2-6DCF-4226-8291-422D9D9BECF1}" type="datetime1">
              <a:rPr lang="es-ES" smtClean="0"/>
              <a:pPr/>
              <a:t>17/01/2023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3D78A92-0141-4330-8F3E-FAADFAC2384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488877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5939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7357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6542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6007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74229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98130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7749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5244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8218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2099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13139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9866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5973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4832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2277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Gráfico 37">
            <a:extLst>
              <a:ext uri="{FF2B5EF4-FFF2-40B4-BE49-F238E27FC236}">
                <a16:creationId xmlns:a16="http://schemas.microsoft.com/office/drawing/2014/main" id="{F423C067-AAF8-4ABF-BBCF-4F3B7C4004D8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1" name="Gráfico 36">
            <a:extLst>
              <a:ext uri="{FF2B5EF4-FFF2-40B4-BE49-F238E27FC236}">
                <a16:creationId xmlns:a16="http://schemas.microsoft.com/office/drawing/2014/main" id="{3536DBE2-2045-470E-A1D6-EA3956D10357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7876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DD.MM.20XX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5367301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DD.MM.20XX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2640077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de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Marcador de posición de imagen 41">
            <a:extLst>
              <a:ext uri="{FF2B5EF4-FFF2-40B4-BE49-F238E27FC236}">
                <a16:creationId xmlns:a16="http://schemas.microsoft.com/office/drawing/2014/main" id="{D6E0F90B-941A-45B6-85DA-E0D4E7977C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771770" y="1483675"/>
            <a:ext cx="6421408" cy="3438427"/>
          </a:xfrm>
          <a:custGeom>
            <a:avLst/>
            <a:gdLst>
              <a:gd name="connsiteX0" fmla="*/ 1709168 w 6421408"/>
              <a:gd name="connsiteY0" fmla="*/ 0 h 3438427"/>
              <a:gd name="connsiteX1" fmla="*/ 6421408 w 6421408"/>
              <a:gd name="connsiteY1" fmla="*/ 0 h 3438427"/>
              <a:gd name="connsiteX2" fmla="*/ 6421408 w 6421408"/>
              <a:gd name="connsiteY2" fmla="*/ 280430 h 3438427"/>
              <a:gd name="connsiteX3" fmla="*/ 5507320 w 6421408"/>
              <a:gd name="connsiteY3" fmla="*/ 280430 h 3438427"/>
              <a:gd name="connsiteX4" fmla="*/ 5322477 w 6421408"/>
              <a:gd name="connsiteY4" fmla="*/ 461067 h 3438427"/>
              <a:gd name="connsiteX5" fmla="*/ 5322477 w 6421408"/>
              <a:gd name="connsiteY5" fmla="*/ 467384 h 3438427"/>
              <a:gd name="connsiteX6" fmla="*/ 5507320 w 6421408"/>
              <a:gd name="connsiteY6" fmla="*/ 648021 h 3438427"/>
              <a:gd name="connsiteX7" fmla="*/ 6421408 w 6421408"/>
              <a:gd name="connsiteY7" fmla="*/ 648021 h 3438427"/>
              <a:gd name="connsiteX8" fmla="*/ 6421408 w 6421408"/>
              <a:gd name="connsiteY8" fmla="*/ 2672927 h 3438427"/>
              <a:gd name="connsiteX9" fmla="*/ 4918005 w 6421408"/>
              <a:gd name="connsiteY9" fmla="*/ 2672927 h 3438427"/>
              <a:gd name="connsiteX10" fmla="*/ 4642006 w 6421408"/>
              <a:gd name="connsiteY10" fmla="*/ 2943252 h 3438427"/>
              <a:gd name="connsiteX11" fmla="*/ 4642006 w 6421408"/>
              <a:gd name="connsiteY11" fmla="*/ 2949569 h 3438427"/>
              <a:gd name="connsiteX12" fmla="*/ 3297460 w 6421408"/>
              <a:gd name="connsiteY12" fmla="*/ 2949569 h 3438427"/>
              <a:gd name="connsiteX13" fmla="*/ 2831554 w 6421408"/>
              <a:gd name="connsiteY13" fmla="*/ 3411899 h 3438427"/>
              <a:gd name="connsiteX14" fmla="*/ 2831554 w 6421408"/>
              <a:gd name="connsiteY14" fmla="*/ 3428320 h 3438427"/>
              <a:gd name="connsiteX15" fmla="*/ 2831723 w 6421408"/>
              <a:gd name="connsiteY15" fmla="*/ 3434345 h 3438427"/>
              <a:gd name="connsiteX16" fmla="*/ 2831976 w 6421408"/>
              <a:gd name="connsiteY16" fmla="*/ 3438427 h 3438427"/>
              <a:gd name="connsiteX17" fmla="*/ 1709168 w 6421408"/>
              <a:gd name="connsiteY17" fmla="*/ 3438427 h 3438427"/>
              <a:gd name="connsiteX18" fmla="*/ 0 w 6421408"/>
              <a:gd name="connsiteY18" fmla="*/ 1733109 h 3438427"/>
              <a:gd name="connsiteX19" fmla="*/ 0 w 6421408"/>
              <a:gd name="connsiteY19" fmla="*/ 1705319 h 3438427"/>
              <a:gd name="connsiteX20" fmla="*/ 1709168 w 6421408"/>
              <a:gd name="connsiteY20" fmla="*/ 0 h 3438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21408" h="3438427">
                <a:moveTo>
                  <a:pt x="1709168" y="0"/>
                </a:moveTo>
                <a:lnTo>
                  <a:pt x="6421408" y="0"/>
                </a:lnTo>
                <a:lnTo>
                  <a:pt x="6421408" y="280430"/>
                </a:lnTo>
                <a:lnTo>
                  <a:pt x="5507320" y="280430"/>
                </a:lnTo>
                <a:cubicBezTo>
                  <a:pt x="5507320" y="280430"/>
                  <a:pt x="5322477" y="280430"/>
                  <a:pt x="5322477" y="461067"/>
                </a:cubicBezTo>
                <a:lnTo>
                  <a:pt x="5322477" y="467384"/>
                </a:lnTo>
                <a:cubicBezTo>
                  <a:pt x="5322477" y="467384"/>
                  <a:pt x="5322477" y="648021"/>
                  <a:pt x="5507320" y="648021"/>
                </a:cubicBezTo>
                <a:lnTo>
                  <a:pt x="6421408" y="648021"/>
                </a:lnTo>
                <a:lnTo>
                  <a:pt x="6421408" y="2672927"/>
                </a:lnTo>
                <a:lnTo>
                  <a:pt x="4918005" y="2672927"/>
                </a:lnTo>
                <a:cubicBezTo>
                  <a:pt x="4915473" y="2672927"/>
                  <a:pt x="4642006" y="2675454"/>
                  <a:pt x="4642006" y="2943252"/>
                </a:cubicBezTo>
                <a:lnTo>
                  <a:pt x="4642006" y="2949569"/>
                </a:lnTo>
                <a:lnTo>
                  <a:pt x="3297460" y="2949569"/>
                </a:lnTo>
                <a:cubicBezTo>
                  <a:pt x="3292396" y="2949569"/>
                  <a:pt x="2831554" y="2954621"/>
                  <a:pt x="2831554" y="3411899"/>
                </a:cubicBezTo>
                <a:lnTo>
                  <a:pt x="2831554" y="3428320"/>
                </a:lnTo>
                <a:cubicBezTo>
                  <a:pt x="2831554" y="3428636"/>
                  <a:pt x="2831574" y="3430718"/>
                  <a:pt x="2831723" y="3434345"/>
                </a:cubicBezTo>
                <a:lnTo>
                  <a:pt x="2831976" y="3438427"/>
                </a:lnTo>
                <a:lnTo>
                  <a:pt x="1709168" y="3438427"/>
                </a:lnTo>
                <a:cubicBezTo>
                  <a:pt x="1709168" y="3438427"/>
                  <a:pt x="0" y="3438427"/>
                  <a:pt x="0" y="1733109"/>
                </a:cubicBezTo>
                <a:lnTo>
                  <a:pt x="0" y="1705319"/>
                </a:lnTo>
                <a:cubicBezTo>
                  <a:pt x="0" y="1705319"/>
                  <a:pt x="0" y="0"/>
                  <a:pt x="1709168" y="0"/>
                </a:cubicBez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36" name="Gráfico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5853" y="1231900"/>
            <a:ext cx="4503295" cy="782638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 dirty="0"/>
              <a:t>DISEÑO DE TEXTO 02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8" name="Marcador de texto 14">
            <a:extLst>
              <a:ext uri="{FF2B5EF4-FFF2-40B4-BE49-F238E27FC236}">
                <a16:creationId xmlns:a16="http://schemas.microsoft.com/office/drawing/2014/main" id="{82903A57-2768-42F8-A5EA-4C19B90498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0067" y="3889184"/>
            <a:ext cx="4548187" cy="170822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8" name="Forma libre: Forma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29" name="Forma libre: Forma 28">
            <a:extLst>
              <a:ext uri="{FF2B5EF4-FFF2-40B4-BE49-F238E27FC236}">
                <a16:creationId xmlns:a16="http://schemas.microsoft.com/office/drawing/2014/main" id="{E46691B2-7AF3-4CAC-A285-36444A9101D9}"/>
              </a:ext>
            </a:extLst>
          </p:cNvPr>
          <p:cNvSpPr/>
          <p:nvPr userDrawn="1"/>
        </p:nvSpPr>
        <p:spPr>
          <a:xfrm>
            <a:off x="12193179" y="4156602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26" name="Forma libre: Forma 25">
            <a:extLst>
              <a:ext uri="{FF2B5EF4-FFF2-40B4-BE49-F238E27FC236}">
                <a16:creationId xmlns:a16="http://schemas.microsoft.com/office/drawing/2014/main" id="{FE8ACF66-A148-4D4F-A35C-837CDC6B154D}"/>
              </a:ext>
            </a:extLst>
          </p:cNvPr>
          <p:cNvSpPr/>
          <p:nvPr userDrawn="1"/>
        </p:nvSpPr>
        <p:spPr>
          <a:xfrm>
            <a:off x="12193179" y="4682093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28" name="Marcador de texto 26">
            <a:extLst>
              <a:ext uri="{FF2B5EF4-FFF2-40B4-BE49-F238E27FC236}">
                <a16:creationId xmlns:a16="http://schemas.microsoft.com/office/drawing/2014/main" id="{5F10B1F7-5633-4C8B-A868-72D9C782CBA6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811115" y="2374900"/>
            <a:ext cx="4565650" cy="701675"/>
          </a:xfrm>
        </p:spPr>
        <p:txBody>
          <a:bodyPr rtlCol="0">
            <a:noAutofit/>
          </a:bodyPr>
          <a:lstStyle>
            <a:lvl1pPr marL="0" indent="0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1" name="Marcador de texto 29">
            <a:extLst>
              <a:ext uri="{FF2B5EF4-FFF2-40B4-BE49-F238E27FC236}">
                <a16:creationId xmlns:a16="http://schemas.microsoft.com/office/drawing/2014/main" id="{CBA9BCD0-48BA-4D5B-8871-61204EACE422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811115" y="3165301"/>
            <a:ext cx="4583113" cy="689525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Gráfico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1" y="2045662"/>
            <a:ext cx="4320000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3" name="Forma libre: Forma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1" name="Forma libre: Forma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74786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ación con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6F44C9A9-0E74-4918-9B66-273196D2956C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4FD74D9D-1BEE-4A13-ABAA-5FBA5C4D1BF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781050"/>
            <a:ext cx="10515600" cy="676275"/>
          </a:xfrm>
        </p:spPr>
        <p:txBody>
          <a:bodyPr rtlCol="0" anchor="b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es-ES" noProof="0" dirty="0"/>
              <a:t>COMPARACIÓN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DFDBBD-D278-4F5A-BD28-172F5B157E8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11311" y="2959593"/>
            <a:ext cx="4365625" cy="365125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TÍTULO DE LA SECCIÓN 1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7" name="Marcador de texto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066" y="1898650"/>
            <a:ext cx="10515599" cy="701675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2" name="Gráfico 19">
            <a:extLst>
              <a:ext uri="{FF2B5EF4-FFF2-40B4-BE49-F238E27FC236}">
                <a16:creationId xmlns:a16="http://schemas.microsoft.com/office/drawing/2014/main" id="{258EB2BC-F42B-4177-83EB-F2D2BF76129C}"/>
              </a:ext>
            </a:extLst>
          </p:cNvPr>
          <p:cNvSpPr/>
          <p:nvPr userDrawn="1"/>
        </p:nvSpPr>
        <p:spPr>
          <a:xfrm>
            <a:off x="3019044" y="1583026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4" name="Marcador de texto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5973985" y="2959593"/>
            <a:ext cx="4365625" cy="365125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TÍTULO DE LA SECCIÓN 2</a:t>
            </a:r>
          </a:p>
        </p:txBody>
      </p:sp>
      <p:sp>
        <p:nvSpPr>
          <p:cNvPr id="28" name="Marcador de texto 26">
            <a:extLst>
              <a:ext uri="{FF2B5EF4-FFF2-40B4-BE49-F238E27FC236}">
                <a16:creationId xmlns:a16="http://schemas.microsoft.com/office/drawing/2014/main" id="{D0525F80-1CD7-406E-A2B0-ACB0CD78A3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11311" y="3294245"/>
            <a:ext cx="4365625" cy="2333625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0" name="Marcador de texto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973985" y="3294245"/>
            <a:ext cx="4365625" cy="2333625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F4C9083C-573A-4951-8064-8A2074E45857}"/>
              </a:ext>
            </a:extLst>
          </p:cNvPr>
          <p:cNvGrpSpPr/>
          <p:nvPr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E24D028E-B0C2-46BA-B6A7-734B26FEA98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1FD2C3DF-070C-48BB-8EC1-3FE31FCD20DC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F503CC8C-61AD-4DAB-B26E-509EA44669D4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8BB58BBD-BF4B-44A6-A2C8-AF1BE81D516E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602EAB3F-89ED-4532-AC15-8D6D0DE40EEB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714D3737-C4D1-46DE-A197-29A638CA1F3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217377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ido de ví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lipse 24">
            <a:extLst>
              <a:ext uri="{FF2B5EF4-FFF2-40B4-BE49-F238E27FC236}">
                <a16:creationId xmlns:a16="http://schemas.microsoft.com/office/drawing/2014/main" id="{DD823940-1850-4484-BDCE-3D9B898D6787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6" name="Gráfico 12">
            <a:extLst>
              <a:ext uri="{FF2B5EF4-FFF2-40B4-BE49-F238E27FC236}">
                <a16:creationId xmlns:a16="http://schemas.microsoft.com/office/drawing/2014/main" id="{6FFA8582-48C8-4154-ACF0-5F6412FAAE0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8" name="Marcador de posición de elemento multimedia 7">
            <a:extLst>
              <a:ext uri="{FF2B5EF4-FFF2-40B4-BE49-F238E27FC236}">
                <a16:creationId xmlns:a16="http://schemas.microsoft.com/office/drawing/2014/main" id="{FBCC61A6-FEB7-4CD2-9686-FB5F1EB66A10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911225" y="908050"/>
            <a:ext cx="10369550" cy="46609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en el icono para agregar medios</a:t>
            </a:r>
            <a:endParaRPr lang="es-ES" noProof="0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238811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1" name="Forma libre: Forma 10">
            <a:extLst>
              <a:ext uri="{FF2B5EF4-FFF2-40B4-BE49-F238E27FC236}">
                <a16:creationId xmlns:a16="http://schemas.microsoft.com/office/drawing/2014/main" id="{B8EAB5B0-43C3-4F9F-98FF-253CBE6C9668}"/>
              </a:ext>
            </a:extLst>
          </p:cNvPr>
          <p:cNvSpPr/>
          <p:nvPr/>
        </p:nvSpPr>
        <p:spPr>
          <a:xfrm>
            <a:off x="8807428" y="2003790"/>
            <a:ext cx="775201" cy="774776"/>
          </a:xfrm>
          <a:custGeom>
            <a:avLst/>
            <a:gdLst>
              <a:gd name="connsiteX0" fmla="*/ 388023 w 774776"/>
              <a:gd name="connsiteY0" fmla="*/ 766520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1 w 774776"/>
              <a:gd name="connsiteY3" fmla="*/ 388023 h 774776"/>
              <a:gd name="connsiteX4" fmla="*/ 388023 w 774776"/>
              <a:gd name="connsiteY4" fmla="*/ 766520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7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0"/>
                </a:moveTo>
                <a:cubicBezTo>
                  <a:pt x="179723" y="766520"/>
                  <a:pt x="9526" y="596324"/>
                  <a:pt x="9526" y="388023"/>
                </a:cubicBezTo>
                <a:cubicBezTo>
                  <a:pt x="9526" y="179723"/>
                  <a:pt x="179723" y="9526"/>
                  <a:pt x="388023" y="9526"/>
                </a:cubicBezTo>
                <a:cubicBezTo>
                  <a:pt x="596324" y="9526"/>
                  <a:pt x="766521" y="179723"/>
                  <a:pt x="766521" y="388023"/>
                </a:cubicBezTo>
                <a:cubicBezTo>
                  <a:pt x="766521" y="596324"/>
                  <a:pt x="596324" y="766520"/>
                  <a:pt x="388023" y="766520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2" y="729687"/>
                  <a:pt x="728417" y="577272"/>
                  <a:pt x="728417" y="389293"/>
                </a:cubicBezTo>
                <a:cubicBezTo>
                  <a:pt x="728417" y="201315"/>
                  <a:pt x="576002" y="48900"/>
                  <a:pt x="388023" y="4890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5" name="Forma libre: Forma 14">
            <a:extLst>
              <a:ext uri="{FF2B5EF4-FFF2-40B4-BE49-F238E27FC236}">
                <a16:creationId xmlns:a16="http://schemas.microsoft.com/office/drawing/2014/main" id="{06A97B71-3A84-4844-BDB5-E3F77302BBC0}"/>
              </a:ext>
            </a:extLst>
          </p:cNvPr>
          <p:cNvSpPr/>
          <p:nvPr userDrawn="1"/>
        </p:nvSpPr>
        <p:spPr>
          <a:xfrm>
            <a:off x="9780046" y="430740"/>
            <a:ext cx="2414562" cy="2578354"/>
          </a:xfrm>
          <a:custGeom>
            <a:avLst/>
            <a:gdLst>
              <a:gd name="connsiteX0" fmla="*/ 2412164 w 2413237"/>
              <a:gd name="connsiteY0" fmla="*/ 12701 h 2578354"/>
              <a:gd name="connsiteX1" fmla="*/ 487924 w 2413237"/>
              <a:gd name="connsiteY1" fmla="*/ 962755 h 2578354"/>
              <a:gd name="connsiteX2" fmla="*/ 113238 w 2413237"/>
              <a:gd name="connsiteY2" fmla="*/ 2065224 h 2578354"/>
              <a:gd name="connsiteX3" fmla="*/ 127209 w 2413237"/>
              <a:gd name="connsiteY3" fmla="*/ 2093166 h 2578354"/>
              <a:gd name="connsiteX4" fmla="*/ 1229678 w 2413237"/>
              <a:gd name="connsiteY4" fmla="*/ 2467853 h 2578354"/>
              <a:gd name="connsiteX5" fmla="*/ 2412164 w 2413237"/>
              <a:gd name="connsiteY5" fmla="*/ 1884866 h 2578354"/>
              <a:gd name="connsiteX6" fmla="*/ 2412164 w 2413237"/>
              <a:gd name="connsiteY6" fmla="*/ 12701 h 257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4">
                <a:moveTo>
                  <a:pt x="2412164" y="12701"/>
                </a:moveTo>
                <a:lnTo>
                  <a:pt x="487924" y="962755"/>
                </a:lnTo>
                <a:cubicBezTo>
                  <a:pt x="487924" y="962755"/>
                  <a:pt x="-250018" y="1327281"/>
                  <a:pt x="113238" y="2065224"/>
                </a:cubicBezTo>
                <a:lnTo>
                  <a:pt x="127209" y="2093166"/>
                </a:lnTo>
                <a:cubicBezTo>
                  <a:pt x="127209" y="2093166"/>
                  <a:pt x="491735" y="2831109"/>
                  <a:pt x="1229678" y="2467853"/>
                </a:cubicBezTo>
                <a:lnTo>
                  <a:pt x="2412164" y="1884866"/>
                </a:lnTo>
                <a:lnTo>
                  <a:pt x="241216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030939C4-65C9-4508-8EFE-F715B9946844}"/>
              </a:ext>
            </a:extLst>
          </p:cNvPr>
          <p:cNvSpPr/>
          <p:nvPr/>
        </p:nvSpPr>
        <p:spPr>
          <a:xfrm>
            <a:off x="9762774" y="410418"/>
            <a:ext cx="2439977" cy="2616458"/>
          </a:xfrm>
          <a:custGeom>
            <a:avLst/>
            <a:gdLst>
              <a:gd name="connsiteX0" fmla="*/ 2429427 w 2438640"/>
              <a:gd name="connsiteY0" fmla="*/ 1882326 h 2616457"/>
              <a:gd name="connsiteX1" fmla="*/ 1238050 w 2438640"/>
              <a:gd name="connsiteY1" fmla="*/ 2469123 h 2616457"/>
              <a:gd name="connsiteX2" fmla="*/ 431520 w 2438640"/>
              <a:gd name="connsiteY2" fmla="*/ 2420859 h 2616457"/>
              <a:gd name="connsiteX3" fmla="*/ 162253 w 2438640"/>
              <a:gd name="connsiteY3" fmla="*/ 2103327 h 2616457"/>
              <a:gd name="connsiteX4" fmla="*/ 148282 w 2438640"/>
              <a:gd name="connsiteY4" fmla="*/ 2075385 h 2616457"/>
              <a:gd name="connsiteX5" fmla="*/ 196547 w 2438640"/>
              <a:gd name="connsiteY5" fmla="*/ 1268855 h 2616457"/>
              <a:gd name="connsiteX6" fmla="*/ 514078 w 2438640"/>
              <a:gd name="connsiteY6" fmla="*/ 999589 h 2616457"/>
              <a:gd name="connsiteX7" fmla="*/ 2430697 w 2438640"/>
              <a:gd name="connsiteY7" fmla="*/ 54615 h 2616457"/>
              <a:gd name="connsiteX8" fmla="*/ 2430697 w 2438640"/>
              <a:gd name="connsiteY8" fmla="*/ 12701 h 2616457"/>
              <a:gd name="connsiteX9" fmla="*/ 497567 w 2438640"/>
              <a:gd name="connsiteY9" fmla="*/ 965295 h 2616457"/>
              <a:gd name="connsiteX10" fmla="*/ 167334 w 2438640"/>
              <a:gd name="connsiteY10" fmla="*/ 1244723 h 2616457"/>
              <a:gd name="connsiteX11" fmla="*/ 115259 w 2438640"/>
              <a:gd name="connsiteY11" fmla="*/ 2093166 h 2616457"/>
              <a:gd name="connsiteX12" fmla="*/ 129231 w 2438640"/>
              <a:gd name="connsiteY12" fmla="*/ 2121109 h 2616457"/>
              <a:gd name="connsiteX13" fmla="*/ 408658 w 2438640"/>
              <a:gd name="connsiteY13" fmla="*/ 2451342 h 2616457"/>
              <a:gd name="connsiteX14" fmla="*/ 854472 w 2438640"/>
              <a:gd name="connsiteY14" fmla="*/ 2606297 h 2616457"/>
              <a:gd name="connsiteX15" fmla="*/ 1255831 w 2438640"/>
              <a:gd name="connsiteY15" fmla="*/ 2503417 h 2616457"/>
              <a:gd name="connsiteX16" fmla="*/ 2429427 w 2438640"/>
              <a:gd name="connsiteY16" fmla="*/ 1924240 h 2616457"/>
              <a:gd name="connsiteX17" fmla="*/ 2429427 w 2438640"/>
              <a:gd name="connsiteY17" fmla="*/ 1882326 h 261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38640" h="2616457">
                <a:moveTo>
                  <a:pt x="2429427" y="1882326"/>
                </a:moveTo>
                <a:lnTo>
                  <a:pt x="1238050" y="2469123"/>
                </a:lnTo>
                <a:cubicBezTo>
                  <a:pt x="939570" y="2616458"/>
                  <a:pt x="667763" y="2599946"/>
                  <a:pt x="431520" y="2420859"/>
                </a:cubicBezTo>
                <a:cubicBezTo>
                  <a:pt x="253703" y="2286225"/>
                  <a:pt x="162253" y="2104598"/>
                  <a:pt x="162253" y="2103327"/>
                </a:cubicBezTo>
                <a:lnTo>
                  <a:pt x="148282" y="2075385"/>
                </a:lnTo>
                <a:cubicBezTo>
                  <a:pt x="947" y="1776905"/>
                  <a:pt x="17459" y="1505098"/>
                  <a:pt x="196547" y="1268855"/>
                </a:cubicBezTo>
                <a:cubicBezTo>
                  <a:pt x="331180" y="1091038"/>
                  <a:pt x="511538" y="1000859"/>
                  <a:pt x="514078" y="999589"/>
                </a:cubicBezTo>
                <a:lnTo>
                  <a:pt x="2430697" y="54615"/>
                </a:lnTo>
                <a:lnTo>
                  <a:pt x="2430697" y="12701"/>
                </a:lnTo>
                <a:lnTo>
                  <a:pt x="497567" y="965295"/>
                </a:lnTo>
                <a:cubicBezTo>
                  <a:pt x="489946" y="969106"/>
                  <a:pt x="307048" y="1060555"/>
                  <a:pt x="167334" y="1244723"/>
                </a:cubicBezTo>
                <a:cubicBezTo>
                  <a:pt x="37781" y="1416190"/>
                  <a:pt x="-77800" y="1701968"/>
                  <a:pt x="115259" y="2093166"/>
                </a:cubicBezTo>
                <a:lnTo>
                  <a:pt x="129231" y="2121109"/>
                </a:lnTo>
                <a:cubicBezTo>
                  <a:pt x="133041" y="2128730"/>
                  <a:pt x="224490" y="2311628"/>
                  <a:pt x="408658" y="2451342"/>
                </a:cubicBezTo>
                <a:cubicBezTo>
                  <a:pt x="514078" y="2531359"/>
                  <a:pt x="663953" y="2606297"/>
                  <a:pt x="854472" y="2606297"/>
                </a:cubicBezTo>
                <a:cubicBezTo>
                  <a:pt x="972593" y="2606297"/>
                  <a:pt x="1107227" y="2577084"/>
                  <a:pt x="1255831" y="2503417"/>
                </a:cubicBezTo>
                <a:lnTo>
                  <a:pt x="2429427" y="1924240"/>
                </a:lnTo>
                <a:lnTo>
                  <a:pt x="2429427" y="188232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7" name="Forma libre: Forma 16">
            <a:extLst>
              <a:ext uri="{FF2B5EF4-FFF2-40B4-BE49-F238E27FC236}">
                <a16:creationId xmlns:a16="http://schemas.microsoft.com/office/drawing/2014/main" id="{759BB951-621D-4456-A832-116187764B2E}"/>
              </a:ext>
            </a:extLst>
          </p:cNvPr>
          <p:cNvSpPr/>
          <p:nvPr userDrawn="1"/>
        </p:nvSpPr>
        <p:spPr>
          <a:xfrm>
            <a:off x="7340981" y="-16344"/>
            <a:ext cx="4854539" cy="2273524"/>
          </a:xfrm>
          <a:custGeom>
            <a:avLst/>
            <a:gdLst>
              <a:gd name="connsiteX0" fmla="*/ 4849891 w 4851877"/>
              <a:gd name="connsiteY0" fmla="*/ 12701 h 2273523"/>
              <a:gd name="connsiteX1" fmla="*/ 2808800 w 4851877"/>
              <a:gd name="connsiteY1" fmla="*/ 12701 h 2273523"/>
              <a:gd name="connsiteX2" fmla="*/ 371430 w 4851877"/>
              <a:gd name="connsiteY2" fmla="*/ 1214240 h 2273523"/>
              <a:gd name="connsiteX3" fmla="*/ 72951 w 4851877"/>
              <a:gd name="connsiteY3" fmla="*/ 1955993 h 2273523"/>
              <a:gd name="connsiteX4" fmla="*/ 81841 w 4851877"/>
              <a:gd name="connsiteY4" fmla="*/ 1973774 h 2273523"/>
              <a:gd name="connsiteX5" fmla="*/ 851538 w 4851877"/>
              <a:gd name="connsiteY5" fmla="*/ 2188426 h 2273523"/>
              <a:gd name="connsiteX6" fmla="*/ 4849891 w 4851877"/>
              <a:gd name="connsiteY6" fmla="*/ 217191 h 2273523"/>
              <a:gd name="connsiteX7" fmla="*/ 4849891 w 4851877"/>
              <a:gd name="connsiteY7" fmla="*/ 12701 h 227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73523">
                <a:moveTo>
                  <a:pt x="4849891" y="12701"/>
                </a:moveTo>
                <a:lnTo>
                  <a:pt x="2808800" y="12701"/>
                </a:lnTo>
                <a:lnTo>
                  <a:pt x="371430" y="1214240"/>
                </a:lnTo>
                <a:cubicBezTo>
                  <a:pt x="371430" y="1214240"/>
                  <a:pt x="-163293" y="1478426"/>
                  <a:pt x="72951" y="1955993"/>
                </a:cubicBezTo>
                <a:lnTo>
                  <a:pt x="81841" y="1973774"/>
                </a:lnTo>
                <a:cubicBezTo>
                  <a:pt x="81841" y="1973774"/>
                  <a:pt x="316814" y="2451342"/>
                  <a:pt x="851538" y="2188426"/>
                </a:cubicBezTo>
                <a:lnTo>
                  <a:pt x="4849891" y="217191"/>
                </a:lnTo>
                <a:lnTo>
                  <a:pt x="484989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3F8008CE-2F0A-4568-9C4A-C347A4880513}"/>
              </a:ext>
            </a:extLst>
          </p:cNvPr>
          <p:cNvSpPr/>
          <p:nvPr userDrawn="1"/>
        </p:nvSpPr>
        <p:spPr>
          <a:xfrm>
            <a:off x="7327556" y="-16344"/>
            <a:ext cx="4867247" cy="2298926"/>
          </a:xfrm>
          <a:custGeom>
            <a:avLst/>
            <a:gdLst>
              <a:gd name="connsiteX0" fmla="*/ 4863309 w 4864578"/>
              <a:gd name="connsiteY0" fmla="*/ 195599 h 2298926"/>
              <a:gd name="connsiteX1" fmla="*/ 857334 w 4864578"/>
              <a:gd name="connsiteY1" fmla="*/ 2170644 h 2298926"/>
              <a:gd name="connsiteX2" fmla="*/ 292129 w 4864578"/>
              <a:gd name="connsiteY2" fmla="*/ 2164293 h 2298926"/>
              <a:gd name="connsiteX3" fmla="*/ 113041 w 4864578"/>
              <a:gd name="connsiteY3" fmla="*/ 1964884 h 2298926"/>
              <a:gd name="connsiteX4" fmla="*/ 104150 w 4864578"/>
              <a:gd name="connsiteY4" fmla="*/ 1947102 h 2298926"/>
              <a:gd name="connsiteX5" fmla="*/ 162577 w 4864578"/>
              <a:gd name="connsiteY5" fmla="*/ 1418730 h 2298926"/>
              <a:gd name="connsiteX6" fmla="*/ 395009 w 4864578"/>
              <a:gd name="connsiteY6" fmla="*/ 1230751 h 2298926"/>
              <a:gd name="connsiteX7" fmla="*/ 395009 w 4864578"/>
              <a:gd name="connsiteY7" fmla="*/ 1230751 h 2298926"/>
              <a:gd name="connsiteX8" fmla="*/ 2865403 w 4864578"/>
              <a:gd name="connsiteY8" fmla="*/ 12701 h 2298926"/>
              <a:gd name="connsiteX9" fmla="*/ 2779034 w 4864578"/>
              <a:gd name="connsiteY9" fmla="*/ 12701 h 2298926"/>
              <a:gd name="connsiteX10" fmla="*/ 377227 w 4864578"/>
              <a:gd name="connsiteY10" fmla="*/ 1197728 h 2298926"/>
              <a:gd name="connsiteX11" fmla="*/ 133363 w 4864578"/>
              <a:gd name="connsiteY11" fmla="*/ 1394597 h 2298926"/>
              <a:gd name="connsiteX12" fmla="*/ 12701 w 4864578"/>
              <a:gd name="connsiteY12" fmla="*/ 1660054 h 2298926"/>
              <a:gd name="connsiteX13" fmla="*/ 12701 w 4864578"/>
              <a:gd name="connsiteY13" fmla="*/ 1780715 h 2298926"/>
              <a:gd name="connsiteX14" fmla="*/ 69857 w 4864578"/>
              <a:gd name="connsiteY14" fmla="*/ 1964884 h 2298926"/>
              <a:gd name="connsiteX15" fmla="*/ 78748 w 4864578"/>
              <a:gd name="connsiteY15" fmla="*/ 1982665 h 2298926"/>
              <a:gd name="connsiteX16" fmla="*/ 269267 w 4864578"/>
              <a:gd name="connsiteY16" fmla="*/ 2196046 h 2298926"/>
              <a:gd name="connsiteX17" fmla="*/ 560126 w 4864578"/>
              <a:gd name="connsiteY17" fmla="*/ 2286225 h 2298926"/>
              <a:gd name="connsiteX18" fmla="*/ 873847 w 4864578"/>
              <a:gd name="connsiteY18" fmla="*/ 2204937 h 2298926"/>
              <a:gd name="connsiteX19" fmla="*/ 4863309 w 4864578"/>
              <a:gd name="connsiteY19" fmla="*/ 237513 h 2298926"/>
              <a:gd name="connsiteX20" fmla="*/ 4863309 w 4864578"/>
              <a:gd name="connsiteY20" fmla="*/ 195599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64578" h="2298926">
                <a:moveTo>
                  <a:pt x="4863309" y="195599"/>
                </a:moveTo>
                <a:lnTo>
                  <a:pt x="857334" y="2170644"/>
                </a:lnTo>
                <a:cubicBezTo>
                  <a:pt x="642684" y="2276064"/>
                  <a:pt x="453435" y="2274794"/>
                  <a:pt x="292129" y="2164293"/>
                </a:cubicBezTo>
                <a:cubicBezTo>
                  <a:pt x="171467" y="2081735"/>
                  <a:pt x="113041" y="1966154"/>
                  <a:pt x="113041" y="1964884"/>
                </a:cubicBezTo>
                <a:lnTo>
                  <a:pt x="104150" y="1947102"/>
                </a:lnTo>
                <a:cubicBezTo>
                  <a:pt x="10162" y="1756583"/>
                  <a:pt x="29213" y="1578766"/>
                  <a:pt x="162577" y="1418730"/>
                </a:cubicBezTo>
                <a:cubicBezTo>
                  <a:pt x="262916" y="1296798"/>
                  <a:pt x="393739" y="1232021"/>
                  <a:pt x="395009" y="1230751"/>
                </a:cubicBezTo>
                <a:lnTo>
                  <a:pt x="395009" y="1230751"/>
                </a:lnTo>
                <a:lnTo>
                  <a:pt x="2865403" y="12701"/>
                </a:lnTo>
                <a:lnTo>
                  <a:pt x="2779034" y="12701"/>
                </a:lnTo>
                <a:lnTo>
                  <a:pt x="377227" y="1197728"/>
                </a:lnTo>
                <a:cubicBezTo>
                  <a:pt x="372147" y="1200268"/>
                  <a:pt x="238784" y="1266315"/>
                  <a:pt x="133363" y="1394597"/>
                </a:cubicBezTo>
                <a:cubicBezTo>
                  <a:pt x="78748" y="1460644"/>
                  <a:pt x="26673" y="1549553"/>
                  <a:pt x="12701" y="1660054"/>
                </a:cubicBezTo>
                <a:lnTo>
                  <a:pt x="12701" y="1780715"/>
                </a:lnTo>
                <a:cubicBezTo>
                  <a:pt x="20322" y="1837871"/>
                  <a:pt x="38104" y="1900107"/>
                  <a:pt x="69857" y="1964884"/>
                </a:cubicBezTo>
                <a:lnTo>
                  <a:pt x="78748" y="1982665"/>
                </a:lnTo>
                <a:cubicBezTo>
                  <a:pt x="81288" y="1987746"/>
                  <a:pt x="140984" y="2107138"/>
                  <a:pt x="269267" y="2196046"/>
                </a:cubicBezTo>
                <a:cubicBezTo>
                  <a:pt x="337854" y="2243041"/>
                  <a:pt x="435654" y="2286225"/>
                  <a:pt x="560126" y="2286225"/>
                </a:cubicBezTo>
                <a:cubicBezTo>
                  <a:pt x="650304" y="2286225"/>
                  <a:pt x="754455" y="2264633"/>
                  <a:pt x="873847" y="2204937"/>
                </a:cubicBezTo>
                <a:lnTo>
                  <a:pt x="4863309" y="237513"/>
                </a:lnTo>
                <a:lnTo>
                  <a:pt x="4863309" y="195599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9" name="Título 2">
            <a:extLst>
              <a:ext uri="{FF2B5EF4-FFF2-40B4-BE49-F238E27FC236}">
                <a16:creationId xmlns:a16="http://schemas.microsoft.com/office/drawing/2014/main" id="{3A926948-B9C1-4E84-AF0F-40965A132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2986" y="5707145"/>
            <a:ext cx="7366027" cy="853993"/>
          </a:xfrm>
        </p:spPr>
        <p:txBody>
          <a:bodyPr rtlCol="0" anchor="t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223A17C7-5A8B-4D9D-AC8A-2486018F3FB8}"/>
              </a:ext>
            </a:extLst>
          </p:cNvPr>
          <p:cNvGrpSpPr/>
          <p:nvPr userDrawn="1"/>
        </p:nvGrpSpPr>
        <p:grpSpPr>
          <a:xfrm>
            <a:off x="-18799" y="2319272"/>
            <a:ext cx="2884236" cy="2824836"/>
            <a:chOff x="-18799" y="2319272"/>
            <a:chExt cx="2884236" cy="2824836"/>
          </a:xfrm>
        </p:grpSpPr>
        <p:sp>
          <p:nvSpPr>
            <p:cNvPr id="3" name="Forma libre: Forma 2">
              <a:extLst>
                <a:ext uri="{FF2B5EF4-FFF2-40B4-BE49-F238E27FC236}">
                  <a16:creationId xmlns:a16="http://schemas.microsoft.com/office/drawing/2014/main" id="{C42001FF-B76E-4445-BDE5-6BFAD41EBBD4}"/>
                </a:ext>
              </a:extLst>
            </p:cNvPr>
            <p:cNvSpPr/>
            <p:nvPr/>
          </p:nvSpPr>
          <p:spPr>
            <a:xfrm>
              <a:off x="-18799" y="2336694"/>
              <a:ext cx="2871530" cy="2299765"/>
            </a:xfrm>
            <a:custGeom>
              <a:avLst/>
              <a:gdLst>
                <a:gd name="connsiteX0" fmla="*/ 2796565 w 2871529"/>
                <a:gd name="connsiteY0" fmla="*/ 306465 h 2299764"/>
                <a:gd name="connsiteX1" fmla="*/ 2026589 w 2871529"/>
                <a:gd name="connsiteY1" fmla="*/ 91735 h 2299764"/>
                <a:gd name="connsiteX2" fmla="*/ 12706 w 2871529"/>
                <a:gd name="connsiteY2" fmla="*/ 1085336 h 2299764"/>
                <a:gd name="connsiteX3" fmla="*/ 12706 w 2871529"/>
                <a:gd name="connsiteY3" fmla="*/ 2296206 h 2299764"/>
                <a:gd name="connsiteX4" fmla="*/ 2506871 w 2871529"/>
                <a:gd name="connsiteY4" fmla="*/ 1066277 h 2299764"/>
                <a:gd name="connsiteX5" fmla="*/ 2805459 w 2871529"/>
                <a:gd name="connsiteY5" fmla="*/ 324253 h 2299764"/>
                <a:gd name="connsiteX6" fmla="*/ 2796565 w 2871529"/>
                <a:gd name="connsiteY6" fmla="*/ 306465 h 2299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71529" h="2299764">
                  <a:moveTo>
                    <a:pt x="2796565" y="306465"/>
                  </a:moveTo>
                  <a:cubicBezTo>
                    <a:pt x="2796565" y="306465"/>
                    <a:pt x="2561507" y="-171276"/>
                    <a:pt x="2026589" y="91735"/>
                  </a:cubicBezTo>
                  <a:lnTo>
                    <a:pt x="12706" y="1085336"/>
                  </a:lnTo>
                  <a:lnTo>
                    <a:pt x="12706" y="2296206"/>
                  </a:lnTo>
                  <a:lnTo>
                    <a:pt x="2506871" y="1066277"/>
                  </a:lnTo>
                  <a:cubicBezTo>
                    <a:pt x="2506871" y="1066277"/>
                    <a:pt x="3041789" y="801994"/>
                    <a:pt x="2805459" y="324253"/>
                  </a:cubicBezTo>
                  <a:lnTo>
                    <a:pt x="2796565" y="306465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" name="Forma libre: Forma 3">
              <a:extLst>
                <a:ext uri="{FF2B5EF4-FFF2-40B4-BE49-F238E27FC236}">
                  <a16:creationId xmlns:a16="http://schemas.microsoft.com/office/drawing/2014/main" id="{55EB89C3-8B52-4763-9DB2-C51CC8AF377C}"/>
                </a:ext>
              </a:extLst>
            </p:cNvPr>
            <p:cNvSpPr/>
            <p:nvPr/>
          </p:nvSpPr>
          <p:spPr>
            <a:xfrm>
              <a:off x="-18799" y="2319272"/>
              <a:ext cx="2884236" cy="2337882"/>
            </a:xfrm>
            <a:custGeom>
              <a:avLst/>
              <a:gdLst>
                <a:gd name="connsiteX0" fmla="*/ 2871530 w 2884235"/>
                <a:gd name="connsiteY0" fmla="*/ 466193 h 2337882"/>
                <a:gd name="connsiteX1" fmla="*/ 2823248 w 2884235"/>
                <a:gd name="connsiteY1" fmla="*/ 334052 h 2337882"/>
                <a:gd name="connsiteX2" fmla="*/ 2814354 w 2884235"/>
                <a:gd name="connsiteY2" fmla="*/ 316263 h 2337882"/>
                <a:gd name="connsiteX3" fmla="*/ 2018965 w 2884235"/>
                <a:gd name="connsiteY3" fmla="*/ 93910 h 2337882"/>
                <a:gd name="connsiteX4" fmla="*/ 12706 w 2884235"/>
                <a:gd name="connsiteY4" fmla="*/ 1081158 h 2337882"/>
                <a:gd name="connsiteX5" fmla="*/ 12706 w 2884235"/>
                <a:gd name="connsiteY5" fmla="*/ 1123087 h 2337882"/>
                <a:gd name="connsiteX6" fmla="*/ 2035483 w 2884235"/>
                <a:gd name="connsiteY6" fmla="*/ 126946 h 2337882"/>
                <a:gd name="connsiteX7" fmla="*/ 2600895 w 2884235"/>
                <a:gd name="connsiteY7" fmla="*/ 133299 h 2337882"/>
                <a:gd name="connsiteX8" fmla="*/ 2780048 w 2884235"/>
                <a:gd name="connsiteY8" fmla="*/ 332781 h 2337882"/>
                <a:gd name="connsiteX9" fmla="*/ 2788942 w 2884235"/>
                <a:gd name="connsiteY9" fmla="*/ 350569 h 2337882"/>
                <a:gd name="connsiteX10" fmla="*/ 2730495 w 2884235"/>
                <a:gd name="connsiteY10" fmla="*/ 879134 h 2337882"/>
                <a:gd name="connsiteX11" fmla="*/ 2497977 w 2884235"/>
                <a:gd name="connsiteY11" fmla="*/ 1065911 h 2337882"/>
                <a:gd name="connsiteX12" fmla="*/ 12706 w 2884235"/>
                <a:gd name="connsiteY12" fmla="*/ 2292028 h 2337882"/>
                <a:gd name="connsiteX13" fmla="*/ 12706 w 2884235"/>
                <a:gd name="connsiteY13" fmla="*/ 2333958 h 2337882"/>
                <a:gd name="connsiteX14" fmla="*/ 2515765 w 2884235"/>
                <a:gd name="connsiteY14" fmla="*/ 1100216 h 2337882"/>
                <a:gd name="connsiteX15" fmla="*/ 2871530 w 2884235"/>
                <a:gd name="connsiteY15" fmla="*/ 687275 h 2337882"/>
                <a:gd name="connsiteX16" fmla="*/ 2871530 w 2884235"/>
                <a:gd name="connsiteY16" fmla="*/ 466193 h 2337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84235" h="2337882">
                  <a:moveTo>
                    <a:pt x="2871530" y="466193"/>
                  </a:moveTo>
                  <a:cubicBezTo>
                    <a:pt x="2861365" y="424263"/>
                    <a:pt x="2846118" y="379793"/>
                    <a:pt x="2823248" y="334052"/>
                  </a:cubicBezTo>
                  <a:lnTo>
                    <a:pt x="2814354" y="316263"/>
                  </a:lnTo>
                  <a:cubicBezTo>
                    <a:pt x="2811812" y="311181"/>
                    <a:pt x="2564048" y="-175454"/>
                    <a:pt x="2018965" y="93910"/>
                  </a:cubicBezTo>
                  <a:lnTo>
                    <a:pt x="12706" y="1081158"/>
                  </a:lnTo>
                  <a:lnTo>
                    <a:pt x="12706" y="1123087"/>
                  </a:lnTo>
                  <a:lnTo>
                    <a:pt x="2035483" y="126946"/>
                  </a:lnTo>
                  <a:cubicBezTo>
                    <a:pt x="2250212" y="21487"/>
                    <a:pt x="2439530" y="22758"/>
                    <a:pt x="2600895" y="133299"/>
                  </a:cubicBezTo>
                  <a:cubicBezTo>
                    <a:pt x="2721601" y="215887"/>
                    <a:pt x="2780048" y="331511"/>
                    <a:pt x="2780048" y="332781"/>
                  </a:cubicBezTo>
                  <a:lnTo>
                    <a:pt x="2788942" y="350569"/>
                  </a:lnTo>
                  <a:cubicBezTo>
                    <a:pt x="2882965" y="541158"/>
                    <a:pt x="2863906" y="719040"/>
                    <a:pt x="2730495" y="879134"/>
                  </a:cubicBezTo>
                  <a:cubicBezTo>
                    <a:pt x="2630118" y="999840"/>
                    <a:pt x="2500518" y="1065911"/>
                    <a:pt x="2497977" y="1065911"/>
                  </a:cubicBezTo>
                  <a:lnTo>
                    <a:pt x="12706" y="2292028"/>
                  </a:lnTo>
                  <a:lnTo>
                    <a:pt x="12706" y="2333958"/>
                  </a:lnTo>
                  <a:lnTo>
                    <a:pt x="2515765" y="1100216"/>
                  </a:lnTo>
                  <a:cubicBezTo>
                    <a:pt x="2519577" y="1097675"/>
                    <a:pt x="2806730" y="952828"/>
                    <a:pt x="2871530" y="687275"/>
                  </a:cubicBezTo>
                  <a:lnTo>
                    <a:pt x="2871530" y="466193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" name="Forma libre: Forma 4">
              <a:extLst>
                <a:ext uri="{FF2B5EF4-FFF2-40B4-BE49-F238E27FC236}">
                  <a16:creationId xmlns:a16="http://schemas.microsoft.com/office/drawing/2014/main" id="{8F230BC5-B028-4266-A395-BFB56DFDC484}"/>
                </a:ext>
              </a:extLst>
            </p:cNvPr>
            <p:cNvSpPr/>
            <p:nvPr/>
          </p:nvSpPr>
          <p:spPr>
            <a:xfrm>
              <a:off x="-18799" y="3968979"/>
              <a:ext cx="1766118" cy="1156235"/>
            </a:xfrm>
            <a:custGeom>
              <a:avLst/>
              <a:gdLst>
                <a:gd name="connsiteX0" fmla="*/ 1735624 w 1766117"/>
                <a:gd name="connsiteY0" fmla="*/ 98509 h 1156235"/>
                <a:gd name="connsiteX1" fmla="*/ 1437036 w 1766117"/>
                <a:gd name="connsiteY1" fmla="*/ 51497 h 1156235"/>
                <a:gd name="connsiteX2" fmla="*/ 12706 w 1766117"/>
                <a:gd name="connsiteY2" fmla="*/ 754133 h 1156235"/>
                <a:gd name="connsiteX3" fmla="*/ 12706 w 1766117"/>
                <a:gd name="connsiteY3" fmla="*/ 1149286 h 1156235"/>
                <a:gd name="connsiteX4" fmla="*/ 1594589 w 1766117"/>
                <a:gd name="connsiteY4" fmla="*/ 369144 h 1156235"/>
                <a:gd name="connsiteX5" fmla="*/ 1739436 w 1766117"/>
                <a:gd name="connsiteY5" fmla="*/ 103592 h 1156235"/>
                <a:gd name="connsiteX6" fmla="*/ 1735624 w 1766117"/>
                <a:gd name="connsiteY6" fmla="*/ 98509 h 1156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66117" h="1156235">
                  <a:moveTo>
                    <a:pt x="1735624" y="98509"/>
                  </a:moveTo>
                  <a:cubicBezTo>
                    <a:pt x="1735624" y="98509"/>
                    <a:pt x="1658118" y="-57773"/>
                    <a:pt x="1437036" y="51497"/>
                  </a:cubicBezTo>
                  <a:lnTo>
                    <a:pt x="12706" y="754133"/>
                  </a:lnTo>
                  <a:lnTo>
                    <a:pt x="12706" y="1149286"/>
                  </a:lnTo>
                  <a:lnTo>
                    <a:pt x="1594589" y="369144"/>
                  </a:lnTo>
                  <a:cubicBezTo>
                    <a:pt x="1594589" y="369144"/>
                    <a:pt x="1815671" y="259874"/>
                    <a:pt x="1739436" y="103592"/>
                  </a:cubicBezTo>
                  <a:lnTo>
                    <a:pt x="1735624" y="98509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5A52C234-DC7D-488B-8975-61485991A4A8}"/>
                </a:ext>
              </a:extLst>
            </p:cNvPr>
            <p:cNvSpPr/>
            <p:nvPr/>
          </p:nvSpPr>
          <p:spPr>
            <a:xfrm>
              <a:off x="-18799" y="3949755"/>
              <a:ext cx="1778824" cy="1194353"/>
            </a:xfrm>
            <a:custGeom>
              <a:avLst/>
              <a:gdLst>
                <a:gd name="connsiteX0" fmla="*/ 1753412 w 1778823"/>
                <a:gd name="connsiteY0" fmla="*/ 108839 h 1194352"/>
                <a:gd name="connsiteX1" fmla="*/ 1429412 w 1778823"/>
                <a:gd name="connsiteY1" fmla="*/ 52933 h 1194352"/>
                <a:gd name="connsiteX2" fmla="*/ 12706 w 1778823"/>
                <a:gd name="connsiteY2" fmla="*/ 751757 h 1194352"/>
                <a:gd name="connsiteX3" fmla="*/ 12706 w 1778823"/>
                <a:gd name="connsiteY3" fmla="*/ 793686 h 1194352"/>
                <a:gd name="connsiteX4" fmla="*/ 1445930 w 1778823"/>
                <a:gd name="connsiteY4" fmla="*/ 87239 h 1194352"/>
                <a:gd name="connsiteX5" fmla="*/ 1719106 w 1778823"/>
                <a:gd name="connsiteY5" fmla="*/ 125357 h 1194352"/>
                <a:gd name="connsiteX6" fmla="*/ 1721647 w 1778823"/>
                <a:gd name="connsiteY6" fmla="*/ 131710 h 1194352"/>
                <a:gd name="connsiteX7" fmla="*/ 1585694 w 1778823"/>
                <a:gd name="connsiteY7" fmla="*/ 371851 h 1194352"/>
                <a:gd name="connsiteX8" fmla="*/ 12706 w 1778823"/>
                <a:gd name="connsiteY8" fmla="*/ 1146910 h 1194352"/>
                <a:gd name="connsiteX9" fmla="*/ 12706 w 1778823"/>
                <a:gd name="connsiteY9" fmla="*/ 1188839 h 1194352"/>
                <a:gd name="connsiteX10" fmla="*/ 1603483 w 1778823"/>
                <a:gd name="connsiteY10" fmla="*/ 404886 h 1194352"/>
                <a:gd name="connsiteX11" fmla="*/ 1755953 w 1778823"/>
                <a:gd name="connsiteY11" fmla="*/ 113921 h 1194352"/>
                <a:gd name="connsiteX12" fmla="*/ 1753412 w 1778823"/>
                <a:gd name="connsiteY12" fmla="*/ 108839 h 1194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78823" h="1194352">
                  <a:moveTo>
                    <a:pt x="1753412" y="108839"/>
                  </a:moveTo>
                  <a:cubicBezTo>
                    <a:pt x="1752141" y="107569"/>
                    <a:pt x="1665742" y="-62690"/>
                    <a:pt x="1429412" y="52933"/>
                  </a:cubicBezTo>
                  <a:lnTo>
                    <a:pt x="12706" y="751757"/>
                  </a:lnTo>
                  <a:lnTo>
                    <a:pt x="12706" y="793686"/>
                  </a:lnTo>
                  <a:lnTo>
                    <a:pt x="1445930" y="87239"/>
                  </a:lnTo>
                  <a:cubicBezTo>
                    <a:pt x="1646683" y="-11867"/>
                    <a:pt x="1715294" y="120274"/>
                    <a:pt x="1719106" y="125357"/>
                  </a:cubicBezTo>
                  <a:lnTo>
                    <a:pt x="1721647" y="131710"/>
                  </a:lnTo>
                  <a:cubicBezTo>
                    <a:pt x="1788989" y="268933"/>
                    <a:pt x="1594589" y="366769"/>
                    <a:pt x="1585694" y="371851"/>
                  </a:cubicBezTo>
                  <a:lnTo>
                    <a:pt x="12706" y="1146910"/>
                  </a:lnTo>
                  <a:lnTo>
                    <a:pt x="12706" y="1188839"/>
                  </a:lnTo>
                  <a:lnTo>
                    <a:pt x="1603483" y="404886"/>
                  </a:lnTo>
                  <a:cubicBezTo>
                    <a:pt x="1686071" y="364228"/>
                    <a:pt x="1824565" y="251145"/>
                    <a:pt x="1755953" y="113921"/>
                  </a:cubicBezTo>
                  <a:lnTo>
                    <a:pt x="1753412" y="10883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19500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 rtlCol="0">
            <a:noAutofit/>
          </a:bodyPr>
          <a:lstStyle>
            <a:lvl1pPr>
              <a:defRPr sz="6000"/>
            </a:lvl1pPr>
          </a:lstStyle>
          <a:p>
            <a:pPr rtl="0"/>
            <a:r>
              <a:rPr lang="es-ES" noProof="0" dirty="0"/>
              <a:t>PRESENTACIÓN</a:t>
            </a:r>
            <a:br>
              <a:rPr lang="es-ES" noProof="0" dirty="0"/>
            </a:br>
            <a:r>
              <a:rPr lang="es-ES" noProof="0" dirty="0"/>
              <a:t>TÍTULO    </a:t>
            </a:r>
          </a:p>
        </p:txBody>
      </p:sp>
      <p:sp>
        <p:nvSpPr>
          <p:cNvPr id="23" name="Marcador de texto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6259" y="5096662"/>
            <a:ext cx="4367531" cy="949829"/>
          </a:xfrm>
        </p:spPr>
        <p:txBody>
          <a:bodyPr rtlCol="0">
            <a:no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 dirty="0"/>
              <a:t>Mes</a:t>
            </a:r>
            <a:br>
              <a:rPr lang="es-ES" noProof="0" dirty="0"/>
            </a:br>
            <a:r>
              <a:rPr lang="es-ES" noProof="0" dirty="0"/>
              <a:t>20XX</a:t>
            </a:r>
          </a:p>
        </p:txBody>
      </p:sp>
      <p:sp>
        <p:nvSpPr>
          <p:cNvPr id="28" name="Forma libre: Forma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9" name="Forma libre: Forma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2" name="Forma libre: Forma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3" name="Forma libre: Forma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4" name="Forma libre: Forma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6" name="Marcador de texto 14">
            <a:extLst>
              <a:ext uri="{FF2B5EF4-FFF2-40B4-BE49-F238E27FC236}">
                <a16:creationId xmlns:a16="http://schemas.microsoft.com/office/drawing/2014/main" id="{2A3D73F7-77EC-4576-B541-20C032F462DC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86259" y="3425363"/>
            <a:ext cx="3629300" cy="949829"/>
          </a:xfrm>
        </p:spPr>
        <p:txBody>
          <a:bodyPr rtlCol="0">
            <a:normAutofit/>
          </a:bodyPr>
          <a:lstStyle>
            <a:lvl1pPr marL="0" indent="0">
              <a:buNone/>
              <a:defRPr sz="2800" b="1" i="0"/>
            </a:lvl1pPr>
          </a:lstStyle>
          <a:p>
            <a:pPr lvl="0" rtl="0"/>
            <a:r>
              <a:rPr lang="es-ES" noProof="0" dirty="0"/>
              <a:t>Presentación</a:t>
            </a:r>
            <a:br>
              <a:rPr lang="es-ES" noProof="0" dirty="0"/>
            </a:br>
            <a:r>
              <a:rPr lang="es-ES" noProof="0" dirty="0"/>
              <a:t>Consigna</a:t>
            </a:r>
          </a:p>
        </p:txBody>
      </p:sp>
      <p:sp>
        <p:nvSpPr>
          <p:cNvPr id="40" name="Gráfico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2" name="Gráfico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1" name="Marcador de posición de imagen 20">
            <a:extLst>
              <a:ext uri="{FF2B5EF4-FFF2-40B4-BE49-F238E27FC236}">
                <a16:creationId xmlns:a16="http://schemas.microsoft.com/office/drawing/2014/main" id="{8C7B70A1-A813-470C-A829-7CC44559C94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14953" y="0"/>
            <a:ext cx="7585924" cy="5949573"/>
          </a:xfrm>
          <a:custGeom>
            <a:avLst/>
            <a:gdLst>
              <a:gd name="connsiteX0" fmla="*/ 6933229 w 7577047"/>
              <a:gd name="connsiteY0" fmla="*/ 0 h 5937736"/>
              <a:gd name="connsiteX1" fmla="*/ 7577047 w 7577047"/>
              <a:gd name="connsiteY1" fmla="*/ 0 h 5937736"/>
              <a:gd name="connsiteX2" fmla="*/ 6304235 w 7577047"/>
              <a:gd name="connsiteY2" fmla="*/ 626666 h 5937736"/>
              <a:gd name="connsiteX3" fmla="*/ 6159164 w 7577047"/>
              <a:gd name="connsiteY3" fmla="*/ 891545 h 5937736"/>
              <a:gd name="connsiteX4" fmla="*/ 6161282 w 7577047"/>
              <a:gd name="connsiteY4" fmla="*/ 898006 h 5937736"/>
              <a:gd name="connsiteX5" fmla="*/ 6459895 w 7577047"/>
              <a:gd name="connsiteY5" fmla="*/ 944306 h 5937736"/>
              <a:gd name="connsiteX6" fmla="*/ 7577047 w 7577047"/>
              <a:gd name="connsiteY6" fmla="*/ 395166 h 5937736"/>
              <a:gd name="connsiteX7" fmla="*/ 7577047 w 7577047"/>
              <a:gd name="connsiteY7" fmla="*/ 3249617 h 5937736"/>
              <a:gd name="connsiteX8" fmla="*/ 2564157 w 7577047"/>
              <a:gd name="connsiteY8" fmla="*/ 5723977 h 5937736"/>
              <a:gd name="connsiteX9" fmla="*/ 233491 w 7577047"/>
              <a:gd name="connsiteY9" fmla="*/ 4932570 h 5937736"/>
              <a:gd name="connsiteX10" fmla="*/ 213372 w 7577047"/>
              <a:gd name="connsiteY10" fmla="*/ 4891653 h 5937736"/>
              <a:gd name="connsiteX11" fmla="*/ 1004379 w 7577047"/>
              <a:gd name="connsiteY11" fmla="*/ 2559423 h 5937736"/>
              <a:gd name="connsiteX12" fmla="*/ 2132121 w 7577047"/>
              <a:gd name="connsiteY12" fmla="*/ 2002747 h 5937736"/>
              <a:gd name="connsiteX13" fmla="*/ 2176595 w 7577047"/>
              <a:gd name="connsiteY13" fmla="*/ 2037202 h 5937736"/>
              <a:gd name="connsiteX14" fmla="*/ 2467796 w 7577047"/>
              <a:gd name="connsiteY14" fmla="*/ 2127649 h 5937736"/>
              <a:gd name="connsiteX15" fmla="*/ 2781234 w 7577047"/>
              <a:gd name="connsiteY15" fmla="*/ 2046893 h 5937736"/>
              <a:gd name="connsiteX0" fmla="*/ 6948025 w 7577047"/>
              <a:gd name="connsiteY0" fmla="*/ 0 h 5949573"/>
              <a:gd name="connsiteX1" fmla="*/ 7577047 w 7577047"/>
              <a:gd name="connsiteY1" fmla="*/ 11837 h 5949573"/>
              <a:gd name="connsiteX2" fmla="*/ 6304235 w 7577047"/>
              <a:gd name="connsiteY2" fmla="*/ 638503 h 5949573"/>
              <a:gd name="connsiteX3" fmla="*/ 6159164 w 7577047"/>
              <a:gd name="connsiteY3" fmla="*/ 903382 h 5949573"/>
              <a:gd name="connsiteX4" fmla="*/ 6161282 w 7577047"/>
              <a:gd name="connsiteY4" fmla="*/ 909843 h 5949573"/>
              <a:gd name="connsiteX5" fmla="*/ 6459895 w 7577047"/>
              <a:gd name="connsiteY5" fmla="*/ 956143 h 5949573"/>
              <a:gd name="connsiteX6" fmla="*/ 7577047 w 7577047"/>
              <a:gd name="connsiteY6" fmla="*/ 407003 h 5949573"/>
              <a:gd name="connsiteX7" fmla="*/ 7577047 w 7577047"/>
              <a:gd name="connsiteY7" fmla="*/ 3261454 h 5949573"/>
              <a:gd name="connsiteX8" fmla="*/ 2564157 w 7577047"/>
              <a:gd name="connsiteY8" fmla="*/ 5735814 h 5949573"/>
              <a:gd name="connsiteX9" fmla="*/ 233491 w 7577047"/>
              <a:gd name="connsiteY9" fmla="*/ 4944407 h 5949573"/>
              <a:gd name="connsiteX10" fmla="*/ 213372 w 7577047"/>
              <a:gd name="connsiteY10" fmla="*/ 4903490 h 5949573"/>
              <a:gd name="connsiteX11" fmla="*/ 1004379 w 7577047"/>
              <a:gd name="connsiteY11" fmla="*/ 2571260 h 5949573"/>
              <a:gd name="connsiteX12" fmla="*/ 2132121 w 7577047"/>
              <a:gd name="connsiteY12" fmla="*/ 2014584 h 5949573"/>
              <a:gd name="connsiteX13" fmla="*/ 2176595 w 7577047"/>
              <a:gd name="connsiteY13" fmla="*/ 2049039 h 5949573"/>
              <a:gd name="connsiteX14" fmla="*/ 2467796 w 7577047"/>
              <a:gd name="connsiteY14" fmla="*/ 2139486 h 5949573"/>
              <a:gd name="connsiteX15" fmla="*/ 2781234 w 7577047"/>
              <a:gd name="connsiteY15" fmla="*/ 2058730 h 5949573"/>
              <a:gd name="connsiteX16" fmla="*/ 6948025 w 7577047"/>
              <a:gd name="connsiteY16" fmla="*/ 0 h 5949573"/>
              <a:gd name="connsiteX0" fmla="*/ 6948025 w 7580006"/>
              <a:gd name="connsiteY0" fmla="*/ 0 h 5949573"/>
              <a:gd name="connsiteX1" fmla="*/ 7580006 w 7580006"/>
              <a:gd name="connsiteY1" fmla="*/ 0 h 5949573"/>
              <a:gd name="connsiteX2" fmla="*/ 6304235 w 7580006"/>
              <a:gd name="connsiteY2" fmla="*/ 638503 h 5949573"/>
              <a:gd name="connsiteX3" fmla="*/ 6159164 w 7580006"/>
              <a:gd name="connsiteY3" fmla="*/ 903382 h 5949573"/>
              <a:gd name="connsiteX4" fmla="*/ 6161282 w 7580006"/>
              <a:gd name="connsiteY4" fmla="*/ 909843 h 5949573"/>
              <a:gd name="connsiteX5" fmla="*/ 6459895 w 7580006"/>
              <a:gd name="connsiteY5" fmla="*/ 956143 h 5949573"/>
              <a:gd name="connsiteX6" fmla="*/ 7577047 w 7580006"/>
              <a:gd name="connsiteY6" fmla="*/ 407003 h 5949573"/>
              <a:gd name="connsiteX7" fmla="*/ 7577047 w 7580006"/>
              <a:gd name="connsiteY7" fmla="*/ 3261454 h 5949573"/>
              <a:gd name="connsiteX8" fmla="*/ 2564157 w 7580006"/>
              <a:gd name="connsiteY8" fmla="*/ 5735814 h 5949573"/>
              <a:gd name="connsiteX9" fmla="*/ 233491 w 7580006"/>
              <a:gd name="connsiteY9" fmla="*/ 4944407 h 5949573"/>
              <a:gd name="connsiteX10" fmla="*/ 213372 w 7580006"/>
              <a:gd name="connsiteY10" fmla="*/ 4903490 h 5949573"/>
              <a:gd name="connsiteX11" fmla="*/ 1004379 w 7580006"/>
              <a:gd name="connsiteY11" fmla="*/ 2571260 h 5949573"/>
              <a:gd name="connsiteX12" fmla="*/ 2132121 w 7580006"/>
              <a:gd name="connsiteY12" fmla="*/ 2014584 h 5949573"/>
              <a:gd name="connsiteX13" fmla="*/ 2176595 w 7580006"/>
              <a:gd name="connsiteY13" fmla="*/ 2049039 h 5949573"/>
              <a:gd name="connsiteX14" fmla="*/ 2467796 w 7580006"/>
              <a:gd name="connsiteY14" fmla="*/ 2139486 h 5949573"/>
              <a:gd name="connsiteX15" fmla="*/ 2781234 w 7580006"/>
              <a:gd name="connsiteY15" fmla="*/ 2058730 h 5949573"/>
              <a:gd name="connsiteX16" fmla="*/ 6948025 w 7580006"/>
              <a:gd name="connsiteY16" fmla="*/ 0 h 5949573"/>
              <a:gd name="connsiteX0" fmla="*/ 6948025 w 7585924"/>
              <a:gd name="connsiteY0" fmla="*/ 0 h 5949573"/>
              <a:gd name="connsiteX1" fmla="*/ 7585924 w 7585924"/>
              <a:gd name="connsiteY1" fmla="*/ 0 h 5949573"/>
              <a:gd name="connsiteX2" fmla="*/ 6304235 w 7585924"/>
              <a:gd name="connsiteY2" fmla="*/ 638503 h 5949573"/>
              <a:gd name="connsiteX3" fmla="*/ 6159164 w 7585924"/>
              <a:gd name="connsiteY3" fmla="*/ 903382 h 5949573"/>
              <a:gd name="connsiteX4" fmla="*/ 6161282 w 7585924"/>
              <a:gd name="connsiteY4" fmla="*/ 909843 h 5949573"/>
              <a:gd name="connsiteX5" fmla="*/ 6459895 w 7585924"/>
              <a:gd name="connsiteY5" fmla="*/ 956143 h 5949573"/>
              <a:gd name="connsiteX6" fmla="*/ 7577047 w 7585924"/>
              <a:gd name="connsiteY6" fmla="*/ 407003 h 5949573"/>
              <a:gd name="connsiteX7" fmla="*/ 7577047 w 7585924"/>
              <a:gd name="connsiteY7" fmla="*/ 3261454 h 5949573"/>
              <a:gd name="connsiteX8" fmla="*/ 2564157 w 7585924"/>
              <a:gd name="connsiteY8" fmla="*/ 5735814 h 5949573"/>
              <a:gd name="connsiteX9" fmla="*/ 233491 w 7585924"/>
              <a:gd name="connsiteY9" fmla="*/ 4944407 h 5949573"/>
              <a:gd name="connsiteX10" fmla="*/ 213372 w 7585924"/>
              <a:gd name="connsiteY10" fmla="*/ 4903490 h 5949573"/>
              <a:gd name="connsiteX11" fmla="*/ 1004379 w 7585924"/>
              <a:gd name="connsiteY11" fmla="*/ 2571260 h 5949573"/>
              <a:gd name="connsiteX12" fmla="*/ 2132121 w 7585924"/>
              <a:gd name="connsiteY12" fmla="*/ 2014584 h 5949573"/>
              <a:gd name="connsiteX13" fmla="*/ 2176595 w 7585924"/>
              <a:gd name="connsiteY13" fmla="*/ 2049039 h 5949573"/>
              <a:gd name="connsiteX14" fmla="*/ 2467796 w 7585924"/>
              <a:gd name="connsiteY14" fmla="*/ 2139486 h 5949573"/>
              <a:gd name="connsiteX15" fmla="*/ 2781234 w 7585924"/>
              <a:gd name="connsiteY15" fmla="*/ 2058730 h 5949573"/>
              <a:gd name="connsiteX16" fmla="*/ 6948025 w 7585924"/>
              <a:gd name="connsiteY16" fmla="*/ 0 h 5949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85924" h="5949573">
                <a:moveTo>
                  <a:pt x="6948025" y="0"/>
                </a:moveTo>
                <a:lnTo>
                  <a:pt x="7585924" y="0"/>
                </a:lnTo>
                <a:lnTo>
                  <a:pt x="6304235" y="638503"/>
                </a:lnTo>
                <a:cubicBezTo>
                  <a:pt x="6304235" y="638503"/>
                  <a:pt x="6082923" y="747254"/>
                  <a:pt x="6159164" y="903382"/>
                </a:cubicBezTo>
                <a:lnTo>
                  <a:pt x="6161282" y="909843"/>
                </a:lnTo>
                <a:cubicBezTo>
                  <a:pt x="6161282" y="909843"/>
                  <a:pt x="6239641" y="1064894"/>
                  <a:pt x="6459895" y="956143"/>
                </a:cubicBezTo>
                <a:lnTo>
                  <a:pt x="7577047" y="407003"/>
                </a:lnTo>
                <a:lnTo>
                  <a:pt x="7577047" y="3261454"/>
                </a:lnTo>
                <a:lnTo>
                  <a:pt x="2564157" y="5735814"/>
                </a:lnTo>
                <a:cubicBezTo>
                  <a:pt x="1003320" y="6506764"/>
                  <a:pt x="233491" y="4944407"/>
                  <a:pt x="233491" y="4944407"/>
                </a:cubicBezTo>
                <a:lnTo>
                  <a:pt x="213372" y="4903490"/>
                </a:lnTo>
                <a:cubicBezTo>
                  <a:pt x="-556457" y="3341133"/>
                  <a:pt x="1004379" y="2571260"/>
                  <a:pt x="1004379" y="2571260"/>
                </a:cubicBezTo>
                <a:lnTo>
                  <a:pt x="2132121" y="2014584"/>
                </a:lnTo>
                <a:cubicBezTo>
                  <a:pt x="2145886" y="2026428"/>
                  <a:pt x="2160712" y="2038272"/>
                  <a:pt x="2176595" y="2049039"/>
                </a:cubicBezTo>
                <a:cubicBezTo>
                  <a:pt x="2245424" y="2096416"/>
                  <a:pt x="2342844" y="2139486"/>
                  <a:pt x="2467796" y="2139486"/>
                </a:cubicBezTo>
                <a:cubicBezTo>
                  <a:pt x="2557803" y="2139486"/>
                  <a:pt x="2661577" y="2117951"/>
                  <a:pt x="2781234" y="2058730"/>
                </a:cubicBezTo>
                <a:lnTo>
                  <a:pt x="6948025" y="0"/>
                </a:lnTo>
                <a:close/>
              </a:path>
            </a:pathLst>
          </a:custGeom>
          <a:noFill/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6681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Marcador de posición de imagen 38">
            <a:extLst>
              <a:ext uri="{FF2B5EF4-FFF2-40B4-BE49-F238E27FC236}">
                <a16:creationId xmlns:a16="http://schemas.microsoft.com/office/drawing/2014/main" id="{12A714F2-A8EC-40F7-ACFF-A00E1DD10C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2412" y="2373273"/>
            <a:ext cx="11271651" cy="2549580"/>
          </a:xfrm>
          <a:custGeom>
            <a:avLst/>
            <a:gdLst>
              <a:gd name="connsiteX0" fmla="*/ 1257522 w 11271651"/>
              <a:gd name="connsiteY0" fmla="*/ 0 h 2549580"/>
              <a:gd name="connsiteX1" fmla="*/ 7117931 w 11271651"/>
              <a:gd name="connsiteY1" fmla="*/ 0 h 2549580"/>
              <a:gd name="connsiteX2" fmla="*/ 7133189 w 11271651"/>
              <a:gd name="connsiteY2" fmla="*/ 37934 h 2549580"/>
              <a:gd name="connsiteX3" fmla="*/ 7567673 w 11271651"/>
              <a:gd name="connsiteY3" fmla="*/ 284761 h 2549580"/>
              <a:gd name="connsiteX4" fmla="*/ 11271651 w 11271651"/>
              <a:gd name="connsiteY4" fmla="*/ 284761 h 2549580"/>
              <a:gd name="connsiteX5" fmla="*/ 11271651 w 11271651"/>
              <a:gd name="connsiteY5" fmla="*/ 2292367 h 2549580"/>
              <a:gd name="connsiteX6" fmla="*/ 3360838 w 11271651"/>
              <a:gd name="connsiteY6" fmla="*/ 2292367 h 2549580"/>
              <a:gd name="connsiteX7" fmla="*/ 3027059 w 11271651"/>
              <a:gd name="connsiteY7" fmla="*/ 2473692 h 2549580"/>
              <a:gd name="connsiteX8" fmla="*/ 2997435 w 11271651"/>
              <a:gd name="connsiteY8" fmla="*/ 2549580 h 2549580"/>
              <a:gd name="connsiteX9" fmla="*/ 1257522 w 11271651"/>
              <a:gd name="connsiteY9" fmla="*/ 2549580 h 2549580"/>
              <a:gd name="connsiteX10" fmla="*/ 0 w 11271651"/>
              <a:gd name="connsiteY10" fmla="*/ 1291940 h 2549580"/>
              <a:gd name="connsiteX11" fmla="*/ 0 w 11271651"/>
              <a:gd name="connsiteY11" fmla="*/ 1257641 h 2549580"/>
              <a:gd name="connsiteX12" fmla="*/ 1257522 w 11271651"/>
              <a:gd name="connsiteY12" fmla="*/ 0 h 2549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1651" h="2549580">
                <a:moveTo>
                  <a:pt x="1257522" y="0"/>
                </a:moveTo>
                <a:lnTo>
                  <a:pt x="7117931" y="0"/>
                </a:lnTo>
                <a:lnTo>
                  <a:pt x="7133189" y="37934"/>
                </a:lnTo>
                <a:cubicBezTo>
                  <a:pt x="7196165" y="161665"/>
                  <a:pt x="7320847" y="284761"/>
                  <a:pt x="7567673" y="284761"/>
                </a:cubicBezTo>
                <a:lnTo>
                  <a:pt x="11271651" y="284761"/>
                </a:lnTo>
                <a:lnTo>
                  <a:pt x="11271651" y="2292367"/>
                </a:lnTo>
                <a:lnTo>
                  <a:pt x="3360838" y="2292367"/>
                </a:lnTo>
                <a:cubicBezTo>
                  <a:pt x="3357507" y="2292367"/>
                  <a:pt x="3127793" y="2295282"/>
                  <a:pt x="3027059" y="2473692"/>
                </a:cubicBezTo>
                <a:lnTo>
                  <a:pt x="2997435" y="2549580"/>
                </a:lnTo>
                <a:lnTo>
                  <a:pt x="1257522" y="2549580"/>
                </a:lnTo>
                <a:cubicBezTo>
                  <a:pt x="1257522" y="2549580"/>
                  <a:pt x="0" y="2549580"/>
                  <a:pt x="0" y="1291940"/>
                </a:cubicBezTo>
                <a:lnTo>
                  <a:pt x="0" y="1257641"/>
                </a:lnTo>
                <a:cubicBezTo>
                  <a:pt x="0" y="1257641"/>
                  <a:pt x="0" y="0"/>
                  <a:pt x="1257522" y="0"/>
                </a:cubicBez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35" name="Gráfico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rtlCol="0"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pPr rtl="0"/>
            <a:r>
              <a:rPr lang="es-ES" noProof="0" dirty="0"/>
              <a:t>DIAPOSITIVA DIVISORIA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 rtlCol="0"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D10BB4-D57E-4372-8E10-AC15DC09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020939-F172-405E-A418-A87CE5D9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808348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24" name="Gráfico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5724000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210624-61F8-48B2-BD00-D3BC39DE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38" name="Forma libre: Forma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36" name="Forma libre: Forma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39704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subtítulo, imagen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posición de imagen 25">
            <a:extLst>
              <a:ext uri="{FF2B5EF4-FFF2-40B4-BE49-F238E27FC236}">
                <a16:creationId xmlns:a16="http://schemas.microsoft.com/office/drawing/2014/main" id="{5A97CE06-9ECC-4438-8B22-B58B27F2B5F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96781" y="0"/>
            <a:ext cx="3894833" cy="5656330"/>
          </a:xfrm>
          <a:custGeom>
            <a:avLst/>
            <a:gdLst>
              <a:gd name="connsiteX0" fmla="*/ 691654 w 3894833"/>
              <a:gd name="connsiteY0" fmla="*/ 0 h 5656330"/>
              <a:gd name="connsiteX1" fmla="*/ 925166 w 3894833"/>
              <a:gd name="connsiteY1" fmla="*/ 0 h 5656330"/>
              <a:gd name="connsiteX2" fmla="*/ 925166 w 3894833"/>
              <a:gd name="connsiteY2" fmla="*/ 1025424 h 5656330"/>
              <a:gd name="connsiteX3" fmla="*/ 1184060 w 3894833"/>
              <a:gd name="connsiteY3" fmla="*/ 1289394 h 5656330"/>
              <a:gd name="connsiteX4" fmla="*/ 1194212 w 3894833"/>
              <a:gd name="connsiteY4" fmla="*/ 1289394 h 5656330"/>
              <a:gd name="connsiteX5" fmla="*/ 1453107 w 3894833"/>
              <a:gd name="connsiteY5" fmla="*/ 1025424 h 5656330"/>
              <a:gd name="connsiteX6" fmla="*/ 1453107 w 3894833"/>
              <a:gd name="connsiteY6" fmla="*/ 0 h 5656330"/>
              <a:gd name="connsiteX7" fmla="*/ 3894833 w 3894833"/>
              <a:gd name="connsiteY7" fmla="*/ 0 h 5656330"/>
              <a:gd name="connsiteX8" fmla="*/ 3894833 w 3894833"/>
              <a:gd name="connsiteY8" fmla="*/ 3731122 h 5656330"/>
              <a:gd name="connsiteX9" fmla="*/ 2110494 w 3894833"/>
              <a:gd name="connsiteY9" fmla="*/ 5656330 h 5656330"/>
              <a:gd name="connsiteX10" fmla="*/ 1842717 w 3894833"/>
              <a:gd name="connsiteY10" fmla="*/ 5656330 h 5656330"/>
              <a:gd name="connsiteX11" fmla="*/ 0 w 3894833"/>
              <a:gd name="connsiteY11" fmla="*/ 3731122 h 5656330"/>
              <a:gd name="connsiteX12" fmla="*/ 0 w 3894833"/>
              <a:gd name="connsiteY12" fmla="*/ 2120572 h 5656330"/>
              <a:gd name="connsiteX13" fmla="*/ 7266 w 3894833"/>
              <a:gd name="connsiteY13" fmla="*/ 2123266 h 5656330"/>
              <a:gd name="connsiteX14" fmla="*/ 171328 w 3894833"/>
              <a:gd name="connsiteY14" fmla="*/ 2144761 h 5656330"/>
              <a:gd name="connsiteX15" fmla="*/ 189095 w 3894833"/>
              <a:gd name="connsiteY15" fmla="*/ 2144761 h 5656330"/>
              <a:gd name="connsiteX16" fmla="*/ 691654 w 3894833"/>
              <a:gd name="connsiteY16" fmla="*/ 1639663 h 565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94833" h="5656330">
                <a:moveTo>
                  <a:pt x="691654" y="0"/>
                </a:moveTo>
                <a:lnTo>
                  <a:pt x="925166" y="0"/>
                </a:lnTo>
                <a:lnTo>
                  <a:pt x="925166" y="1025424"/>
                </a:lnTo>
                <a:cubicBezTo>
                  <a:pt x="925166" y="1025424"/>
                  <a:pt x="925166" y="1289394"/>
                  <a:pt x="1184060" y="1289394"/>
                </a:cubicBezTo>
                <a:lnTo>
                  <a:pt x="1194212" y="1289394"/>
                </a:lnTo>
                <a:cubicBezTo>
                  <a:pt x="1194212" y="1289394"/>
                  <a:pt x="1453107" y="1289394"/>
                  <a:pt x="1453107" y="1025424"/>
                </a:cubicBezTo>
                <a:lnTo>
                  <a:pt x="1453107" y="0"/>
                </a:lnTo>
                <a:lnTo>
                  <a:pt x="3894833" y="0"/>
                </a:lnTo>
                <a:lnTo>
                  <a:pt x="3894833" y="3731122"/>
                </a:lnTo>
                <a:cubicBezTo>
                  <a:pt x="3894833" y="3731122"/>
                  <a:pt x="3894833" y="5562417"/>
                  <a:pt x="2110494" y="5656330"/>
                </a:cubicBezTo>
                <a:lnTo>
                  <a:pt x="1842717" y="5656330"/>
                </a:lnTo>
                <a:cubicBezTo>
                  <a:pt x="1467066" y="5628410"/>
                  <a:pt x="0" y="5413934"/>
                  <a:pt x="0" y="3731122"/>
                </a:cubicBezTo>
                <a:lnTo>
                  <a:pt x="0" y="2120572"/>
                </a:lnTo>
                <a:lnTo>
                  <a:pt x="7266" y="2123266"/>
                </a:lnTo>
                <a:cubicBezTo>
                  <a:pt x="54929" y="2136948"/>
                  <a:pt x="109301" y="2144761"/>
                  <a:pt x="171328" y="2144761"/>
                </a:cubicBezTo>
                <a:lnTo>
                  <a:pt x="189095" y="2144761"/>
                </a:lnTo>
                <a:cubicBezTo>
                  <a:pt x="194172" y="2144761"/>
                  <a:pt x="691654" y="2138415"/>
                  <a:pt x="691654" y="1639663"/>
                </a:cubicBez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CE8B26E3-C9CA-4CFF-8221-19518F497FF4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5" name="Gráfico 12">
            <a:extLst>
              <a:ext uri="{FF2B5EF4-FFF2-40B4-BE49-F238E27FC236}">
                <a16:creationId xmlns:a16="http://schemas.microsoft.com/office/drawing/2014/main" id="{A9957602-C843-44E0-A93F-66AF5A6A0F0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10023" y="908050"/>
            <a:ext cx="4503295" cy="782638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 dirty="0"/>
              <a:t>DISEÑO DE TEXTO 02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7492975F-6F5D-4157-A751-54BACCCF1800}"/>
              </a:ext>
            </a:extLst>
          </p:cNvPr>
          <p:cNvSpPr/>
          <p:nvPr/>
        </p:nvSpPr>
        <p:spPr>
          <a:xfrm>
            <a:off x="5492146" y="-12675"/>
            <a:ext cx="545708" cy="3819957"/>
          </a:xfrm>
          <a:custGeom>
            <a:avLst/>
            <a:gdLst>
              <a:gd name="connsiteX0" fmla="*/ 12675 w 545708"/>
              <a:gd name="connsiteY0" fmla="*/ 12675 h 3819957"/>
              <a:gd name="connsiteX1" fmla="*/ 12675 w 545708"/>
              <a:gd name="connsiteY1" fmla="*/ 3550894 h 3819957"/>
              <a:gd name="connsiteX2" fmla="*/ 271569 w 545708"/>
              <a:gd name="connsiteY2" fmla="*/ 3814865 h 3819957"/>
              <a:gd name="connsiteX3" fmla="*/ 281722 w 545708"/>
              <a:gd name="connsiteY3" fmla="*/ 3814865 h 3819957"/>
              <a:gd name="connsiteX4" fmla="*/ 540616 w 545708"/>
              <a:gd name="connsiteY4" fmla="*/ 3550894 h 3819957"/>
              <a:gd name="connsiteX5" fmla="*/ 540616 w 545708"/>
              <a:gd name="connsiteY5" fmla="*/ 12675 h 3819957"/>
              <a:gd name="connsiteX6" fmla="*/ 12675 w 545708"/>
              <a:gd name="connsiteY6" fmla="*/ 12675 h 381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708" h="3819957">
                <a:moveTo>
                  <a:pt x="12675" y="12675"/>
                </a:moveTo>
                <a:lnTo>
                  <a:pt x="12675" y="3550894"/>
                </a:lnTo>
                <a:cubicBezTo>
                  <a:pt x="12675" y="3550894"/>
                  <a:pt x="12675" y="3814865"/>
                  <a:pt x="271569" y="3814865"/>
                </a:cubicBezTo>
                <a:lnTo>
                  <a:pt x="281722" y="3814865"/>
                </a:lnTo>
                <a:cubicBezTo>
                  <a:pt x="281722" y="3814865"/>
                  <a:pt x="540616" y="3814865"/>
                  <a:pt x="540616" y="3550894"/>
                </a:cubicBezTo>
                <a:lnTo>
                  <a:pt x="540616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3" name="Forma libre: Forma 12">
            <a:extLst>
              <a:ext uri="{FF2B5EF4-FFF2-40B4-BE49-F238E27FC236}">
                <a16:creationId xmlns:a16="http://schemas.microsoft.com/office/drawing/2014/main" id="{6C50EDEB-35C1-4DED-A608-A0EAA8DE5404}"/>
              </a:ext>
            </a:extLst>
          </p:cNvPr>
          <p:cNvSpPr/>
          <p:nvPr/>
        </p:nvSpPr>
        <p:spPr>
          <a:xfrm>
            <a:off x="5479455" y="-12675"/>
            <a:ext cx="571090" cy="3832648"/>
          </a:xfrm>
          <a:custGeom>
            <a:avLst/>
            <a:gdLst>
              <a:gd name="connsiteX0" fmla="*/ 540616 w 571089"/>
              <a:gd name="connsiteY0" fmla="*/ 12675 h 3832648"/>
              <a:gd name="connsiteX1" fmla="*/ 540616 w 571089"/>
              <a:gd name="connsiteY1" fmla="*/ 3550894 h 3832648"/>
              <a:gd name="connsiteX2" fmla="*/ 294413 w 571089"/>
              <a:gd name="connsiteY2" fmla="*/ 3802174 h 3832648"/>
              <a:gd name="connsiteX3" fmla="*/ 284260 w 571089"/>
              <a:gd name="connsiteY3" fmla="*/ 3802174 h 3832648"/>
              <a:gd name="connsiteX4" fmla="*/ 38056 w 571089"/>
              <a:gd name="connsiteY4" fmla="*/ 3550894 h 3832648"/>
              <a:gd name="connsiteX5" fmla="*/ 38056 w 571089"/>
              <a:gd name="connsiteY5" fmla="*/ 12675 h 3832648"/>
              <a:gd name="connsiteX6" fmla="*/ 12675 w 571089"/>
              <a:gd name="connsiteY6" fmla="*/ 12675 h 3832648"/>
              <a:gd name="connsiteX7" fmla="*/ 12675 w 571089"/>
              <a:gd name="connsiteY7" fmla="*/ 3550894 h 3832648"/>
              <a:gd name="connsiteX8" fmla="*/ 284260 w 571089"/>
              <a:gd name="connsiteY8" fmla="*/ 3827556 h 3832648"/>
              <a:gd name="connsiteX9" fmla="*/ 294413 w 571089"/>
              <a:gd name="connsiteY9" fmla="*/ 3827556 h 3832648"/>
              <a:gd name="connsiteX10" fmla="*/ 565998 w 571089"/>
              <a:gd name="connsiteY10" fmla="*/ 3550894 h 3832648"/>
              <a:gd name="connsiteX11" fmla="*/ 565998 w 571089"/>
              <a:gd name="connsiteY11" fmla="*/ 12675 h 3832648"/>
              <a:gd name="connsiteX12" fmla="*/ 540616 w 571089"/>
              <a:gd name="connsiteY12" fmla="*/ 12675 h 383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1089" h="3832648">
                <a:moveTo>
                  <a:pt x="540616" y="12675"/>
                </a:moveTo>
                <a:lnTo>
                  <a:pt x="540616" y="3550894"/>
                </a:lnTo>
                <a:cubicBezTo>
                  <a:pt x="540616" y="3798367"/>
                  <a:pt x="304565" y="3802174"/>
                  <a:pt x="294413" y="3802174"/>
                </a:cubicBezTo>
                <a:lnTo>
                  <a:pt x="284260" y="3802174"/>
                </a:lnTo>
                <a:cubicBezTo>
                  <a:pt x="41864" y="3802174"/>
                  <a:pt x="38056" y="3561047"/>
                  <a:pt x="38056" y="3550894"/>
                </a:cubicBezTo>
                <a:lnTo>
                  <a:pt x="38056" y="12675"/>
                </a:lnTo>
                <a:lnTo>
                  <a:pt x="12675" y="12675"/>
                </a:lnTo>
                <a:lnTo>
                  <a:pt x="12675" y="3550894"/>
                </a:lnTo>
                <a:cubicBezTo>
                  <a:pt x="12675" y="3553433"/>
                  <a:pt x="15213" y="3827556"/>
                  <a:pt x="284260" y="3827556"/>
                </a:cubicBezTo>
                <a:lnTo>
                  <a:pt x="294413" y="3827556"/>
                </a:lnTo>
                <a:cubicBezTo>
                  <a:pt x="296951" y="3827556"/>
                  <a:pt x="565998" y="3825017"/>
                  <a:pt x="565998" y="3550894"/>
                </a:cubicBezTo>
                <a:lnTo>
                  <a:pt x="565998" y="12675"/>
                </a:lnTo>
                <a:lnTo>
                  <a:pt x="540616" y="12675"/>
                </a:lnTo>
                <a:close/>
              </a:path>
            </a:pathLst>
          </a:custGeom>
          <a:solidFill>
            <a:schemeClr val="bg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6" name="Marcador de texto 14">
            <a:extLst>
              <a:ext uri="{FF2B5EF4-FFF2-40B4-BE49-F238E27FC236}">
                <a16:creationId xmlns:a16="http://schemas.microsoft.com/office/drawing/2014/main" id="{F469DEB5-CC79-4D71-8360-0B10B34244B7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6910023" y="2050475"/>
            <a:ext cx="4548187" cy="639683"/>
          </a:xfrm>
        </p:spPr>
        <p:txBody>
          <a:bodyPr rtlCol="0">
            <a:normAutofit/>
          </a:bodyPr>
          <a:lstStyle>
            <a:lvl1pPr marL="0" indent="0">
              <a:buNone/>
              <a:defRPr sz="1800" b="1" i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7" name="Marcador de texto 14">
            <a:extLst>
              <a:ext uri="{FF2B5EF4-FFF2-40B4-BE49-F238E27FC236}">
                <a16:creationId xmlns:a16="http://schemas.microsoft.com/office/drawing/2014/main" id="{9EE0722D-F13C-4FFB-9E31-CC024B92E6CD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910023" y="2839714"/>
            <a:ext cx="4548187" cy="2916952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Gráfico 22">
            <a:extLst>
              <a:ext uri="{FF2B5EF4-FFF2-40B4-BE49-F238E27FC236}">
                <a16:creationId xmlns:a16="http://schemas.microsoft.com/office/drawing/2014/main" id="{827885C7-FA6F-4513-83BC-BEAD42F63D5B}"/>
              </a:ext>
            </a:extLst>
          </p:cNvPr>
          <p:cNvSpPr/>
          <p:nvPr userDrawn="1"/>
        </p:nvSpPr>
        <p:spPr>
          <a:xfrm>
            <a:off x="6981946" y="1726672"/>
            <a:ext cx="4284000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30961087-B677-45AC-8D02-FEE615D17609}"/>
              </a:ext>
            </a:extLst>
          </p:cNvPr>
          <p:cNvSpPr/>
          <p:nvPr userDrawn="1"/>
        </p:nvSpPr>
        <p:spPr>
          <a:xfrm>
            <a:off x="1069371" y="-12675"/>
            <a:ext cx="1002580" cy="2144760"/>
          </a:xfrm>
          <a:custGeom>
            <a:avLst/>
            <a:gdLst>
              <a:gd name="connsiteX0" fmla="*/ 12675 w 1002580"/>
              <a:gd name="connsiteY0" fmla="*/ 12675 h 2144760"/>
              <a:gd name="connsiteX1" fmla="*/ 12675 w 1002580"/>
              <a:gd name="connsiteY1" fmla="*/ 1652337 h 2144760"/>
              <a:gd name="connsiteX2" fmla="*/ 498736 w 1002580"/>
              <a:gd name="connsiteY2" fmla="*/ 2139668 h 2144760"/>
              <a:gd name="connsiteX3" fmla="*/ 516503 w 1002580"/>
              <a:gd name="connsiteY3" fmla="*/ 2139668 h 2144760"/>
              <a:gd name="connsiteX4" fmla="*/ 1002564 w 1002580"/>
              <a:gd name="connsiteY4" fmla="*/ 1652337 h 2144760"/>
              <a:gd name="connsiteX5" fmla="*/ 1002564 w 1002580"/>
              <a:gd name="connsiteY5" fmla="*/ 12675 h 2144760"/>
              <a:gd name="connsiteX6" fmla="*/ 12675 w 1002580"/>
              <a:gd name="connsiteY6" fmla="*/ 12675 h 21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2580" h="2144760">
                <a:moveTo>
                  <a:pt x="12675" y="12675"/>
                </a:moveTo>
                <a:lnTo>
                  <a:pt x="12675" y="1652337"/>
                </a:lnTo>
                <a:cubicBezTo>
                  <a:pt x="12675" y="1652337"/>
                  <a:pt x="12675" y="2139668"/>
                  <a:pt x="498736" y="2139668"/>
                </a:cubicBezTo>
                <a:lnTo>
                  <a:pt x="516503" y="2139668"/>
                </a:lnTo>
                <a:cubicBezTo>
                  <a:pt x="516503" y="2139668"/>
                  <a:pt x="1002564" y="2139668"/>
                  <a:pt x="1002564" y="1652337"/>
                </a:cubicBezTo>
                <a:lnTo>
                  <a:pt x="1002564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3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80297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6BE8D45D-1E08-4F59-96CC-EA53D7CA6AB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8E968353-82DA-42A2-88B6-AEFCF124AF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42753" y="1474969"/>
            <a:ext cx="4395258" cy="676275"/>
          </a:xfrm>
        </p:spPr>
        <p:txBody>
          <a:bodyPr rtlCol="0" anchor="b">
            <a:normAutofit/>
          </a:bodyPr>
          <a:lstStyle>
            <a:lvl1pPr algn="l">
              <a:defRPr sz="4000"/>
            </a:lvl1pPr>
          </a:lstStyle>
          <a:p>
            <a:pPr rtl="0"/>
            <a:r>
              <a:rPr lang="es-ES" noProof="0" dirty="0"/>
              <a:t>DIAPOSITIVA CON GRÁFICO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7" name="Marcador de texto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49889" y="2592569"/>
            <a:ext cx="5630885" cy="701675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4" name="Marcador de texto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26385" y="3719427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30 %</a:t>
            </a:r>
          </a:p>
        </p:txBody>
      </p:sp>
      <p:sp>
        <p:nvSpPr>
          <p:cNvPr id="30" name="Marcador de texto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6386" y="3990708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 dirty="0"/>
              <a:t>Título de la categoría</a:t>
            </a:r>
          </a:p>
        </p:txBody>
      </p:sp>
      <p:sp>
        <p:nvSpPr>
          <p:cNvPr id="23" name="Marcador de texto 2">
            <a:extLst>
              <a:ext uri="{FF2B5EF4-FFF2-40B4-BE49-F238E27FC236}">
                <a16:creationId xmlns:a16="http://schemas.microsoft.com/office/drawing/2014/main" id="{E9080FED-3BFC-4CCC-8B5A-A2942CA5CF36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126410" y="4451492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10 %</a:t>
            </a:r>
          </a:p>
        </p:txBody>
      </p:sp>
      <p:sp>
        <p:nvSpPr>
          <p:cNvPr id="25" name="Marcador de texto 26">
            <a:extLst>
              <a:ext uri="{FF2B5EF4-FFF2-40B4-BE49-F238E27FC236}">
                <a16:creationId xmlns:a16="http://schemas.microsoft.com/office/drawing/2014/main" id="{E7EC8229-D712-4FD1-990B-9212FC211A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126411" y="4722773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 dirty="0"/>
              <a:t>Título de la categoría</a:t>
            </a: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7341020-DCB7-4CC5-BE55-AAAF421822ED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065899" y="3719427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25 %</a:t>
            </a:r>
          </a:p>
        </p:txBody>
      </p:sp>
      <p:sp>
        <p:nvSpPr>
          <p:cNvPr id="29" name="Marcador de texto 26">
            <a:extLst>
              <a:ext uri="{FF2B5EF4-FFF2-40B4-BE49-F238E27FC236}">
                <a16:creationId xmlns:a16="http://schemas.microsoft.com/office/drawing/2014/main" id="{B1896019-AE20-47E2-AA66-ED9D16B2DAF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65900" y="3990708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 dirty="0"/>
              <a:t>Título de la categoría</a:t>
            </a:r>
          </a:p>
        </p:txBody>
      </p:sp>
      <p:sp>
        <p:nvSpPr>
          <p:cNvPr id="32" name="Marcador de texto 2">
            <a:extLst>
              <a:ext uri="{FF2B5EF4-FFF2-40B4-BE49-F238E27FC236}">
                <a16:creationId xmlns:a16="http://schemas.microsoft.com/office/drawing/2014/main" id="{212C49D2-92E0-4567-8BD4-9B8FC0536701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8065924" y="4451492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10 %</a:t>
            </a:r>
          </a:p>
        </p:txBody>
      </p:sp>
      <p:sp>
        <p:nvSpPr>
          <p:cNvPr id="33" name="Marcador de texto 26">
            <a:extLst>
              <a:ext uri="{FF2B5EF4-FFF2-40B4-BE49-F238E27FC236}">
                <a16:creationId xmlns:a16="http://schemas.microsoft.com/office/drawing/2014/main" id="{6B5DA211-72E1-4B00-AA61-980CE5A345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65925" y="4722773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 dirty="0"/>
              <a:t>Título de la categoría</a:t>
            </a:r>
          </a:p>
        </p:txBody>
      </p:sp>
      <p:sp>
        <p:nvSpPr>
          <p:cNvPr id="35" name="Marcador de texto 2">
            <a:extLst>
              <a:ext uri="{FF2B5EF4-FFF2-40B4-BE49-F238E27FC236}">
                <a16:creationId xmlns:a16="http://schemas.microsoft.com/office/drawing/2014/main" id="{A7CF7C63-619A-46EE-AF36-FCA26441A064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10005413" y="3719427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20 %</a:t>
            </a:r>
          </a:p>
        </p:txBody>
      </p:sp>
      <p:sp>
        <p:nvSpPr>
          <p:cNvPr id="36" name="Marcador de texto 26">
            <a:extLst>
              <a:ext uri="{FF2B5EF4-FFF2-40B4-BE49-F238E27FC236}">
                <a16:creationId xmlns:a16="http://schemas.microsoft.com/office/drawing/2014/main" id="{92E0EA61-C10D-4760-B03F-F27BCF1FC24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005414" y="3990708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 dirty="0"/>
              <a:t>Título de la categoría</a:t>
            </a:r>
          </a:p>
        </p:txBody>
      </p:sp>
      <p:sp>
        <p:nvSpPr>
          <p:cNvPr id="38" name="Marcador de texto 2">
            <a:extLst>
              <a:ext uri="{FF2B5EF4-FFF2-40B4-BE49-F238E27FC236}">
                <a16:creationId xmlns:a16="http://schemas.microsoft.com/office/drawing/2014/main" id="{1A3A14FA-D9E9-4000-B30C-14CADBFE48F6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10005438" y="4451492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5 %</a:t>
            </a:r>
          </a:p>
        </p:txBody>
      </p:sp>
      <p:sp>
        <p:nvSpPr>
          <p:cNvPr id="39" name="Marcador de texto 26">
            <a:extLst>
              <a:ext uri="{FF2B5EF4-FFF2-40B4-BE49-F238E27FC236}">
                <a16:creationId xmlns:a16="http://schemas.microsoft.com/office/drawing/2014/main" id="{0FBCB607-92E0-4206-871B-10CAEB3377B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005439" y="4722773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 dirty="0"/>
              <a:t>Título de la categoría</a:t>
            </a:r>
          </a:p>
        </p:txBody>
      </p:sp>
      <p:sp>
        <p:nvSpPr>
          <p:cNvPr id="19" name="Marcador de posición de gráfico 18">
            <a:extLst>
              <a:ext uri="{FF2B5EF4-FFF2-40B4-BE49-F238E27FC236}">
                <a16:creationId xmlns:a16="http://schemas.microsoft.com/office/drawing/2014/main" id="{08CD548A-F4DA-41C7-BC55-620C696D5A6A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911225" y="908050"/>
            <a:ext cx="4284663" cy="4365625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en el icono para agregar un gráfico</a:t>
            </a:r>
            <a:endParaRPr lang="es-ES" noProof="0" dirty="0"/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D0A213E0-4DC9-4F6A-98B8-21DE9AE2D9B0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24312820-32BB-4DFC-B775-2031DE03F33E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F9B4581F-B122-40B8-BE37-64894A713B38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C7CF8C75-A610-43BA-923F-335A6051357D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56793F9B-5B71-414E-9CB2-2B76F8308871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9807DE94-0E8D-4E1B-A7D2-E0F91AF2E54C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7BC592BA-C191-49B5-8F41-8E14CFFDAC4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Gráfico 50">
            <a:extLst>
              <a:ext uri="{FF2B5EF4-FFF2-40B4-BE49-F238E27FC236}">
                <a16:creationId xmlns:a16="http://schemas.microsoft.com/office/drawing/2014/main" id="{33AA43FA-C2DC-406C-BFE6-A2A804112236}"/>
              </a:ext>
            </a:extLst>
          </p:cNvPr>
          <p:cNvSpPr/>
          <p:nvPr/>
        </p:nvSpPr>
        <p:spPr>
          <a:xfrm>
            <a:off x="5731818" y="2267879"/>
            <a:ext cx="3672000" cy="165305"/>
          </a:xfrm>
          <a:custGeom>
            <a:avLst/>
            <a:gdLst>
              <a:gd name="connsiteX0" fmla="*/ 2957222 w 3016875"/>
              <a:gd name="connsiteY0" fmla="*/ 159503 h 165304"/>
              <a:gd name="connsiteX1" fmla="*/ 71329 w 3016875"/>
              <a:gd name="connsiteY1" fmla="*/ 159503 h 165304"/>
              <a:gd name="connsiteX2" fmla="*/ 9059 w 3016875"/>
              <a:gd name="connsiteY2" fmla="*/ 84480 h 165304"/>
              <a:gd name="connsiteX3" fmla="*/ 9059 w 3016875"/>
              <a:gd name="connsiteY3" fmla="*/ 84480 h 165304"/>
              <a:gd name="connsiteX4" fmla="*/ 71329 w 3016875"/>
              <a:gd name="connsiteY4" fmla="*/ 10729 h 165304"/>
              <a:gd name="connsiteX5" fmla="*/ 2956149 w 3016875"/>
              <a:gd name="connsiteY5" fmla="*/ 10729 h 165304"/>
              <a:gd name="connsiteX6" fmla="*/ 3018419 w 3016875"/>
              <a:gd name="connsiteY6" fmla="*/ 84480 h 165304"/>
              <a:gd name="connsiteX7" fmla="*/ 3018419 w 3016875"/>
              <a:gd name="connsiteY7" fmla="*/ 84480 h 165304"/>
              <a:gd name="connsiteX8" fmla="*/ 2957222 w 3016875"/>
              <a:gd name="connsiteY8" fmla="*/ 159503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6875" h="165304">
                <a:moveTo>
                  <a:pt x="2957222" y="159503"/>
                </a:moveTo>
                <a:lnTo>
                  <a:pt x="71329" y="159503"/>
                </a:lnTo>
                <a:cubicBezTo>
                  <a:pt x="36973" y="159503"/>
                  <a:pt x="9059" y="125171"/>
                  <a:pt x="9059" y="84480"/>
                </a:cubicBezTo>
                <a:lnTo>
                  <a:pt x="9059" y="84480"/>
                </a:lnTo>
                <a:cubicBezTo>
                  <a:pt x="9059" y="43790"/>
                  <a:pt x="36973" y="10729"/>
                  <a:pt x="71329" y="10729"/>
                </a:cubicBezTo>
                <a:lnTo>
                  <a:pt x="2956149" y="10729"/>
                </a:lnTo>
                <a:cubicBezTo>
                  <a:pt x="2990505" y="10729"/>
                  <a:pt x="3018419" y="43790"/>
                  <a:pt x="3018419" y="84480"/>
                </a:cubicBezTo>
                <a:lnTo>
                  <a:pt x="3018419" y="84480"/>
                </a:lnTo>
                <a:cubicBezTo>
                  <a:pt x="3019492" y="125171"/>
                  <a:pt x="2991578" y="159503"/>
                  <a:pt x="2957222" y="159503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71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40955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Elipse 51">
            <a:extLst>
              <a:ext uri="{FF2B5EF4-FFF2-40B4-BE49-F238E27FC236}">
                <a16:creationId xmlns:a16="http://schemas.microsoft.com/office/drawing/2014/main" id="{F21AF1E2-466C-487E-86AF-CA6FFFCA272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53" name="Gráfico 12">
            <a:extLst>
              <a:ext uri="{FF2B5EF4-FFF2-40B4-BE49-F238E27FC236}">
                <a16:creationId xmlns:a16="http://schemas.microsoft.com/office/drawing/2014/main" id="{531F1BC1-79BD-45BA-B27E-7A2C62A65EC9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7" name="Marcador de texto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9405" y="3252275"/>
            <a:ext cx="3396171" cy="184673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8" name="Marcador de posición de tabla 17">
            <a:extLst>
              <a:ext uri="{FF2B5EF4-FFF2-40B4-BE49-F238E27FC236}">
                <a16:creationId xmlns:a16="http://schemas.microsoft.com/office/drawing/2014/main" id="{3AF64257-E00C-4FE5-925B-A78911D1D2B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4724400" y="1493214"/>
            <a:ext cx="6561138" cy="3847135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en el icono para agregar una tabla</a:t>
            </a:r>
            <a:endParaRPr lang="es-ES" noProof="0" dirty="0"/>
          </a:p>
        </p:txBody>
      </p:sp>
      <p:grpSp>
        <p:nvGrpSpPr>
          <p:cNvPr id="45" name="Gráfico 39">
            <a:extLst>
              <a:ext uri="{FF2B5EF4-FFF2-40B4-BE49-F238E27FC236}">
                <a16:creationId xmlns:a16="http://schemas.microsoft.com/office/drawing/2014/main" id="{2B29CFAD-7DFA-43C8-BC78-F666303C4A65}"/>
              </a:ext>
            </a:extLst>
          </p:cNvPr>
          <p:cNvGrpSpPr/>
          <p:nvPr userDrawn="1"/>
        </p:nvGrpSpPr>
        <p:grpSpPr>
          <a:xfrm flipH="1">
            <a:off x="-3477" y="0"/>
            <a:ext cx="2188800" cy="1933794"/>
            <a:chOff x="10003200" y="0"/>
            <a:chExt cx="2188800" cy="1933794"/>
          </a:xfrm>
        </p:grpSpPr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7709766F-07C2-47E0-94AE-482595B63D17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29F02ED7-2803-4FC7-8D17-DB9AF81B2257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: Forma 47">
              <a:extLst>
                <a:ext uri="{FF2B5EF4-FFF2-40B4-BE49-F238E27FC236}">
                  <a16:creationId xmlns:a16="http://schemas.microsoft.com/office/drawing/2014/main" id="{6715C276-3245-4E87-976F-10DC35AF0E89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9" name="Forma libre: Forma 48">
              <a:extLst>
                <a:ext uri="{FF2B5EF4-FFF2-40B4-BE49-F238E27FC236}">
                  <a16:creationId xmlns:a16="http://schemas.microsoft.com/office/drawing/2014/main" id="{4D4F9402-D548-4465-B31D-5C89E49D8F2D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0" name="Forma libre: Forma 49">
              <a:extLst>
                <a:ext uri="{FF2B5EF4-FFF2-40B4-BE49-F238E27FC236}">
                  <a16:creationId xmlns:a16="http://schemas.microsoft.com/office/drawing/2014/main" id="{64C16800-96DF-4B5C-B15B-EB27E1475EB3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1" name="Forma libre: Forma 50">
              <a:extLst>
                <a:ext uri="{FF2B5EF4-FFF2-40B4-BE49-F238E27FC236}">
                  <a16:creationId xmlns:a16="http://schemas.microsoft.com/office/drawing/2014/main" id="{AE9DBF7F-0A02-4C85-A28D-3C88C66B3486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Gráfico 54">
            <a:extLst>
              <a:ext uri="{FF2B5EF4-FFF2-40B4-BE49-F238E27FC236}">
                <a16:creationId xmlns:a16="http://schemas.microsoft.com/office/drawing/2014/main" id="{A1820133-6B1B-4297-8A79-2E89B2C7199B}"/>
              </a:ext>
            </a:extLst>
          </p:cNvPr>
          <p:cNvSpPr/>
          <p:nvPr/>
        </p:nvSpPr>
        <p:spPr>
          <a:xfrm>
            <a:off x="895660" y="2912161"/>
            <a:ext cx="2736000" cy="165305"/>
          </a:xfrm>
          <a:custGeom>
            <a:avLst/>
            <a:gdLst>
              <a:gd name="connsiteX0" fmla="*/ 2726257 w 2781900"/>
              <a:gd name="connsiteY0" fmla="*/ 158686 h 165304"/>
              <a:gd name="connsiteX1" fmla="*/ 65137 w 2781900"/>
              <a:gd name="connsiteY1" fmla="*/ 158686 h 165304"/>
              <a:gd name="connsiteX2" fmla="*/ 7717 w 2781900"/>
              <a:gd name="connsiteY2" fmla="*/ 83663 h 165304"/>
              <a:gd name="connsiteX3" fmla="*/ 7717 w 2781900"/>
              <a:gd name="connsiteY3" fmla="*/ 83663 h 165304"/>
              <a:gd name="connsiteX4" fmla="*/ 65137 w 2781900"/>
              <a:gd name="connsiteY4" fmla="*/ 9911 h 165304"/>
              <a:gd name="connsiteX5" fmla="*/ 2725267 w 2781900"/>
              <a:gd name="connsiteY5" fmla="*/ 9911 h 165304"/>
              <a:gd name="connsiteX6" fmla="*/ 2782687 w 2781900"/>
              <a:gd name="connsiteY6" fmla="*/ 83663 h 165304"/>
              <a:gd name="connsiteX7" fmla="*/ 2782687 w 2781900"/>
              <a:gd name="connsiteY7" fmla="*/ 83663 h 165304"/>
              <a:gd name="connsiteX8" fmla="*/ 2726257 w 2781900"/>
              <a:gd name="connsiteY8" fmla="*/ 158686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81900" h="165304">
                <a:moveTo>
                  <a:pt x="2726257" y="158686"/>
                </a:moveTo>
                <a:lnTo>
                  <a:pt x="65137" y="158686"/>
                </a:lnTo>
                <a:cubicBezTo>
                  <a:pt x="33457" y="158686"/>
                  <a:pt x="7717" y="124353"/>
                  <a:pt x="7717" y="83663"/>
                </a:cubicBezTo>
                <a:lnTo>
                  <a:pt x="7717" y="83663"/>
                </a:lnTo>
                <a:cubicBezTo>
                  <a:pt x="7717" y="42972"/>
                  <a:pt x="33457" y="9911"/>
                  <a:pt x="65137" y="9911"/>
                </a:cubicBezTo>
                <a:lnTo>
                  <a:pt x="2725267" y="9911"/>
                </a:lnTo>
                <a:cubicBezTo>
                  <a:pt x="2756947" y="9911"/>
                  <a:pt x="2782687" y="42972"/>
                  <a:pt x="2782687" y="83663"/>
                </a:cubicBezTo>
                <a:lnTo>
                  <a:pt x="2782687" y="83663"/>
                </a:lnTo>
                <a:cubicBezTo>
                  <a:pt x="2783677" y="124353"/>
                  <a:pt x="2757937" y="158686"/>
                  <a:pt x="2726257" y="1586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899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744" y="2134675"/>
            <a:ext cx="3403308" cy="676275"/>
          </a:xfrm>
        </p:spPr>
        <p:txBody>
          <a:bodyPr rtlCol="0" anchor="b">
            <a:normAutofit/>
          </a:bodyPr>
          <a:lstStyle>
            <a:lvl1pPr algn="l">
              <a:defRPr sz="4000"/>
            </a:lvl1pPr>
          </a:lstStyle>
          <a:p>
            <a:pPr rtl="0"/>
            <a:r>
              <a:rPr lang="es-ES" noProof="0" dirty="0"/>
              <a:t>DIAPOSITIVA DE TABLA</a:t>
            </a:r>
          </a:p>
        </p:txBody>
      </p:sp>
    </p:spTree>
    <p:extLst>
      <p:ext uri="{BB962C8B-B14F-4D97-AF65-F5344CB8AC3E}">
        <p14:creationId xmlns:p14="http://schemas.microsoft.com/office/powerpoint/2010/main" val="133622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DD.MM.20XX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71630047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agradecimi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posición de imagen 25">
            <a:extLst>
              <a:ext uri="{FF2B5EF4-FFF2-40B4-BE49-F238E27FC236}">
                <a16:creationId xmlns:a16="http://schemas.microsoft.com/office/drawing/2014/main" id="{3C229411-48AD-4A50-B02E-041030F1896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245189" y="1"/>
            <a:ext cx="6943003" cy="5934621"/>
          </a:xfrm>
          <a:custGeom>
            <a:avLst/>
            <a:gdLst>
              <a:gd name="connsiteX0" fmla="*/ 6940462 w 6943003"/>
              <a:gd name="connsiteY0" fmla="*/ 0 h 5934621"/>
              <a:gd name="connsiteX1" fmla="*/ 6943003 w 6943003"/>
              <a:gd name="connsiteY1" fmla="*/ 0 h 5934621"/>
              <a:gd name="connsiteX2" fmla="*/ 6943003 w 6943003"/>
              <a:gd name="connsiteY2" fmla="*/ 3562350 h 5934621"/>
              <a:gd name="connsiteX3" fmla="*/ 2564043 w 6943003"/>
              <a:gd name="connsiteY3" fmla="*/ 5721350 h 5934621"/>
              <a:gd name="connsiteX4" fmla="*/ 233592 w 6943003"/>
              <a:gd name="connsiteY4" fmla="*/ 4930141 h 5934621"/>
              <a:gd name="connsiteX5" fmla="*/ 213272 w 6943003"/>
              <a:gd name="connsiteY5" fmla="*/ 4889500 h 5934621"/>
              <a:gd name="connsiteX6" fmla="*/ 1004482 w 6943003"/>
              <a:gd name="connsiteY6" fmla="*/ 2559050 h 5934621"/>
              <a:gd name="connsiteX7" fmla="*/ 2136693 w 6943003"/>
              <a:gd name="connsiteY7" fmla="*/ 2000704 h 5934621"/>
              <a:gd name="connsiteX8" fmla="*/ 2183042 w 6943003"/>
              <a:gd name="connsiteY8" fmla="*/ 2039620 h 5934621"/>
              <a:gd name="connsiteX9" fmla="*/ 2473872 w 6943003"/>
              <a:gd name="connsiteY9" fmla="*/ 2129790 h 5934621"/>
              <a:gd name="connsiteX10" fmla="*/ 2787562 w 6943003"/>
              <a:gd name="connsiteY10" fmla="*/ 2048510 h 5934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43003" h="5934621">
                <a:moveTo>
                  <a:pt x="6940462" y="0"/>
                </a:moveTo>
                <a:lnTo>
                  <a:pt x="6943003" y="0"/>
                </a:lnTo>
                <a:lnTo>
                  <a:pt x="6943003" y="3562350"/>
                </a:lnTo>
                <a:lnTo>
                  <a:pt x="2564043" y="5721350"/>
                </a:lnTo>
                <a:cubicBezTo>
                  <a:pt x="1003212" y="6490971"/>
                  <a:pt x="233592" y="4930141"/>
                  <a:pt x="233592" y="4930141"/>
                </a:cubicBezTo>
                <a:lnTo>
                  <a:pt x="213272" y="4889500"/>
                </a:lnTo>
                <a:cubicBezTo>
                  <a:pt x="-556348" y="3328670"/>
                  <a:pt x="1004482" y="2559050"/>
                  <a:pt x="1004482" y="2559050"/>
                </a:cubicBezTo>
                <a:lnTo>
                  <a:pt x="2136693" y="2000704"/>
                </a:lnTo>
                <a:lnTo>
                  <a:pt x="2183042" y="2039620"/>
                </a:lnTo>
                <a:cubicBezTo>
                  <a:pt x="2251622" y="2086610"/>
                  <a:pt x="2349412" y="2129790"/>
                  <a:pt x="2473872" y="2129790"/>
                </a:cubicBezTo>
                <a:cubicBezTo>
                  <a:pt x="2564042" y="2129790"/>
                  <a:pt x="2668182" y="2108200"/>
                  <a:pt x="2787562" y="2048510"/>
                </a:cubicBez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944" y="453050"/>
            <a:ext cx="10515600" cy="1325563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 dirty="0"/>
              <a:t>¡GRACIAS!</a:t>
            </a:r>
          </a:p>
        </p:txBody>
      </p:sp>
      <p:sp>
        <p:nvSpPr>
          <p:cNvPr id="12" name="Forma libre: Forma 11">
            <a:extLst>
              <a:ext uri="{FF2B5EF4-FFF2-40B4-BE49-F238E27FC236}">
                <a16:creationId xmlns:a16="http://schemas.microsoft.com/office/drawing/2014/main" id="{F9E3EED1-7BB3-4B75-BCA9-1C1223740B3C}"/>
              </a:ext>
            </a:extLst>
          </p:cNvPr>
          <p:cNvSpPr/>
          <p:nvPr/>
        </p:nvSpPr>
        <p:spPr>
          <a:xfrm>
            <a:off x="8704586" y="5422906"/>
            <a:ext cx="736600" cy="736600"/>
          </a:xfrm>
          <a:custGeom>
            <a:avLst/>
            <a:gdLst>
              <a:gd name="connsiteX0" fmla="*/ 372104 w 736600"/>
              <a:gd name="connsiteY0" fmla="*/ 731514 h 736600"/>
              <a:gd name="connsiteX1" fmla="*/ 731514 w 736600"/>
              <a:gd name="connsiteY1" fmla="*/ 372104 h 736600"/>
              <a:gd name="connsiteX2" fmla="*/ 372104 w 736600"/>
              <a:gd name="connsiteY2" fmla="*/ 12694 h 736600"/>
              <a:gd name="connsiteX3" fmla="*/ 12694 w 736600"/>
              <a:gd name="connsiteY3" fmla="*/ 372104 h 736600"/>
              <a:gd name="connsiteX4" fmla="*/ 372104 w 736600"/>
              <a:gd name="connsiteY4" fmla="*/ 731514 h 73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00" h="736600">
                <a:moveTo>
                  <a:pt x="372104" y="731514"/>
                </a:moveTo>
                <a:cubicBezTo>
                  <a:pt x="570224" y="731514"/>
                  <a:pt x="731514" y="570224"/>
                  <a:pt x="731514" y="372104"/>
                </a:cubicBezTo>
                <a:cubicBezTo>
                  <a:pt x="731514" y="173984"/>
                  <a:pt x="570224" y="12694"/>
                  <a:pt x="372104" y="12694"/>
                </a:cubicBezTo>
                <a:cubicBezTo>
                  <a:pt x="173984" y="12694"/>
                  <a:pt x="12694" y="173984"/>
                  <a:pt x="12694" y="372104"/>
                </a:cubicBezTo>
                <a:cubicBezTo>
                  <a:pt x="12694" y="570224"/>
                  <a:pt x="173984" y="731514"/>
                  <a:pt x="372104" y="731514"/>
                </a:cubicBezTo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29016A5F-A55B-4605-B66C-5C6E2BF4919F}"/>
              </a:ext>
            </a:extLst>
          </p:cNvPr>
          <p:cNvSpPr/>
          <p:nvPr/>
        </p:nvSpPr>
        <p:spPr>
          <a:xfrm>
            <a:off x="9659429" y="3776986"/>
            <a:ext cx="2540000" cy="2628900"/>
          </a:xfrm>
          <a:custGeom>
            <a:avLst/>
            <a:gdLst>
              <a:gd name="connsiteX0" fmla="*/ 2528761 w 2540000"/>
              <a:gd name="connsiteY0" fmla="*/ 12694 h 2628900"/>
              <a:gd name="connsiteX1" fmla="*/ 487871 w 2540000"/>
              <a:gd name="connsiteY1" fmla="*/ 1018534 h 2628900"/>
              <a:gd name="connsiteX2" fmla="*/ 113221 w 2540000"/>
              <a:gd name="connsiteY2" fmla="*/ 2120894 h 2628900"/>
              <a:gd name="connsiteX3" fmla="*/ 127191 w 2540000"/>
              <a:gd name="connsiteY3" fmla="*/ 2148834 h 2628900"/>
              <a:gd name="connsiteX4" fmla="*/ 1229551 w 2540000"/>
              <a:gd name="connsiteY4" fmla="*/ 2523484 h 2628900"/>
              <a:gd name="connsiteX5" fmla="*/ 2528761 w 2540000"/>
              <a:gd name="connsiteY5" fmla="*/ 1883404 h 2628900"/>
              <a:gd name="connsiteX6" fmla="*/ 2528761 w 2540000"/>
              <a:gd name="connsiteY6" fmla="*/ 12694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0000" h="2628900">
                <a:moveTo>
                  <a:pt x="2528761" y="12694"/>
                </a:moveTo>
                <a:lnTo>
                  <a:pt x="487871" y="1018534"/>
                </a:lnTo>
                <a:cubicBezTo>
                  <a:pt x="487871" y="1018534"/>
                  <a:pt x="-249999" y="1383024"/>
                  <a:pt x="113221" y="2120894"/>
                </a:cubicBezTo>
                <a:lnTo>
                  <a:pt x="127191" y="2148834"/>
                </a:lnTo>
                <a:cubicBezTo>
                  <a:pt x="127191" y="2148834"/>
                  <a:pt x="491681" y="2886705"/>
                  <a:pt x="1229551" y="2523484"/>
                </a:cubicBezTo>
                <a:lnTo>
                  <a:pt x="2528761" y="1883404"/>
                </a:lnTo>
                <a:lnTo>
                  <a:pt x="2528761" y="12694"/>
                </a:lnTo>
                <a:close/>
              </a:path>
            </a:pathLst>
          </a:custGeom>
          <a:solidFill>
            <a:schemeClr val="accent3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9" name="Marcador de texto 26">
            <a:extLst>
              <a:ext uri="{FF2B5EF4-FFF2-40B4-BE49-F238E27FC236}">
                <a16:creationId xmlns:a16="http://schemas.microsoft.com/office/drawing/2014/main" id="{9DBE4B29-4897-4A3A-B883-A887BCDA37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4420" y="3955665"/>
            <a:ext cx="4367531" cy="524711"/>
          </a:xfrm>
        </p:spPr>
        <p:txBody>
          <a:bodyPr rtlCol="0">
            <a:noAutofit/>
          </a:bodyPr>
          <a:lstStyle>
            <a:lvl1pPr marL="0" indent="0" algn="l">
              <a:buNone/>
              <a:defRPr sz="2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 dirty="0"/>
              <a:t>Sergio Valladares</a:t>
            </a:r>
          </a:p>
        </p:txBody>
      </p:sp>
      <p:sp>
        <p:nvSpPr>
          <p:cNvPr id="20" name="Marcador de texto 26">
            <a:extLst>
              <a:ext uri="{FF2B5EF4-FFF2-40B4-BE49-F238E27FC236}">
                <a16:creationId xmlns:a16="http://schemas.microsoft.com/office/drawing/2014/main" id="{0EF4532A-9AB5-4545-A83D-BD0E396357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420" y="4633361"/>
            <a:ext cx="4367531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 dirty="0"/>
              <a:t>Teléfono:</a:t>
            </a:r>
          </a:p>
        </p:txBody>
      </p:sp>
      <p:sp>
        <p:nvSpPr>
          <p:cNvPr id="21" name="Marcador de texto 26">
            <a:extLst>
              <a:ext uri="{FF2B5EF4-FFF2-40B4-BE49-F238E27FC236}">
                <a16:creationId xmlns:a16="http://schemas.microsoft.com/office/drawing/2014/main" id="{D579A1F5-9180-47FE-A31B-4E37384383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420" y="4892976"/>
            <a:ext cx="4367531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 dirty="0"/>
              <a:t>678 555-0128</a:t>
            </a:r>
          </a:p>
        </p:txBody>
      </p:sp>
      <p:sp>
        <p:nvSpPr>
          <p:cNvPr id="22" name="Marcador de texto 26">
            <a:extLst>
              <a:ext uri="{FF2B5EF4-FFF2-40B4-BE49-F238E27FC236}">
                <a16:creationId xmlns:a16="http://schemas.microsoft.com/office/drawing/2014/main" id="{71BBF4E8-67FF-4A65-9EC1-AE832CEBE85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4420" y="5334299"/>
            <a:ext cx="4367531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 dirty="0"/>
              <a:t>Correo electrónico:</a:t>
            </a:r>
          </a:p>
        </p:txBody>
      </p:sp>
      <p:sp>
        <p:nvSpPr>
          <p:cNvPr id="23" name="Marcador de texto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4420" y="5593914"/>
            <a:ext cx="4367531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 dirty="0"/>
              <a:t>BERGQVIST@EXAMPLE.COM</a:t>
            </a:r>
          </a:p>
        </p:txBody>
      </p:sp>
      <p:sp>
        <p:nvSpPr>
          <p:cNvPr id="3" name="Gráfico 23">
            <a:extLst>
              <a:ext uri="{FF2B5EF4-FFF2-40B4-BE49-F238E27FC236}">
                <a16:creationId xmlns:a16="http://schemas.microsoft.com/office/drawing/2014/main" id="{7E62A657-0B76-4081-A698-3C47F1AFC78E}"/>
              </a:ext>
            </a:extLst>
          </p:cNvPr>
          <p:cNvSpPr/>
          <p:nvPr/>
        </p:nvSpPr>
        <p:spPr>
          <a:xfrm>
            <a:off x="900978" y="1561556"/>
            <a:ext cx="2592000" cy="165305"/>
          </a:xfrm>
          <a:custGeom>
            <a:avLst/>
            <a:gdLst>
              <a:gd name="connsiteX0" fmla="*/ 2914974 w 2973890"/>
              <a:gd name="connsiteY0" fmla="*/ 159367 h 165304"/>
              <a:gd name="connsiteX1" fmla="*/ 70199 w 2973890"/>
              <a:gd name="connsiteY1" fmla="*/ 159367 h 165304"/>
              <a:gd name="connsiteX2" fmla="*/ 8816 w 2973890"/>
              <a:gd name="connsiteY2" fmla="*/ 84344 h 165304"/>
              <a:gd name="connsiteX3" fmla="*/ 8816 w 2973890"/>
              <a:gd name="connsiteY3" fmla="*/ 84344 h 165304"/>
              <a:gd name="connsiteX4" fmla="*/ 70199 w 2973890"/>
              <a:gd name="connsiteY4" fmla="*/ 10593 h 165304"/>
              <a:gd name="connsiteX5" fmla="*/ 2913916 w 2973890"/>
              <a:gd name="connsiteY5" fmla="*/ 10593 h 165304"/>
              <a:gd name="connsiteX6" fmla="*/ 2975298 w 2973890"/>
              <a:gd name="connsiteY6" fmla="*/ 84344 h 165304"/>
              <a:gd name="connsiteX7" fmla="*/ 2975298 w 2973890"/>
              <a:gd name="connsiteY7" fmla="*/ 84344 h 165304"/>
              <a:gd name="connsiteX8" fmla="*/ 2914974 w 2973890"/>
              <a:gd name="connsiteY8" fmla="*/ 159367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3890" h="165304">
                <a:moveTo>
                  <a:pt x="2914974" y="159367"/>
                </a:moveTo>
                <a:lnTo>
                  <a:pt x="70199" y="159367"/>
                </a:lnTo>
                <a:cubicBezTo>
                  <a:pt x="36333" y="159367"/>
                  <a:pt x="8816" y="125034"/>
                  <a:pt x="8816" y="84344"/>
                </a:cubicBezTo>
                <a:lnTo>
                  <a:pt x="8816" y="84344"/>
                </a:lnTo>
                <a:cubicBezTo>
                  <a:pt x="8816" y="43654"/>
                  <a:pt x="36333" y="10593"/>
                  <a:pt x="70199" y="10593"/>
                </a:cubicBezTo>
                <a:lnTo>
                  <a:pt x="2913916" y="10593"/>
                </a:lnTo>
                <a:cubicBezTo>
                  <a:pt x="2947782" y="10593"/>
                  <a:pt x="2975298" y="43654"/>
                  <a:pt x="2975298" y="84344"/>
                </a:cubicBezTo>
                <a:lnTo>
                  <a:pt x="2975298" y="84344"/>
                </a:lnTo>
                <a:cubicBezTo>
                  <a:pt x="2976357" y="125034"/>
                  <a:pt x="2948840" y="159367"/>
                  <a:pt x="2914974" y="159367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5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C51D0359-A547-4B21-8850-06B9F1CDF9CE}"/>
              </a:ext>
            </a:extLst>
          </p:cNvPr>
          <p:cNvSpPr/>
          <p:nvPr userDrawn="1"/>
        </p:nvSpPr>
        <p:spPr>
          <a:xfrm>
            <a:off x="7172412" y="-12694"/>
            <a:ext cx="4978400" cy="2133600"/>
          </a:xfrm>
          <a:custGeom>
            <a:avLst/>
            <a:gdLst>
              <a:gd name="connsiteX0" fmla="*/ 2517688 w 4978400"/>
              <a:gd name="connsiteY0" fmla="*/ 12694 h 2133600"/>
              <a:gd name="connsiteX1" fmla="*/ 371388 w 4978400"/>
              <a:gd name="connsiteY1" fmla="*/ 1070604 h 2133600"/>
              <a:gd name="connsiteX2" fmla="*/ 72938 w 4978400"/>
              <a:gd name="connsiteY2" fmla="*/ 1812284 h 2133600"/>
              <a:gd name="connsiteX3" fmla="*/ 81828 w 4978400"/>
              <a:gd name="connsiteY3" fmla="*/ 1830064 h 2133600"/>
              <a:gd name="connsiteX4" fmla="*/ 851448 w 4978400"/>
              <a:gd name="connsiteY4" fmla="*/ 2044694 h 2133600"/>
              <a:gd name="connsiteX5" fmla="*/ 4970058 w 4978400"/>
              <a:gd name="connsiteY5" fmla="*/ 12694 h 2133600"/>
              <a:gd name="connsiteX6" fmla="*/ 2517688 w 4978400"/>
              <a:gd name="connsiteY6" fmla="*/ 12694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400" h="2133600">
                <a:moveTo>
                  <a:pt x="2517688" y="12694"/>
                </a:moveTo>
                <a:lnTo>
                  <a:pt x="371388" y="1070604"/>
                </a:lnTo>
                <a:cubicBezTo>
                  <a:pt x="371388" y="1070604"/>
                  <a:pt x="-163282" y="1334764"/>
                  <a:pt x="72938" y="1812284"/>
                </a:cubicBezTo>
                <a:lnTo>
                  <a:pt x="81828" y="1830064"/>
                </a:lnTo>
                <a:cubicBezTo>
                  <a:pt x="81828" y="1830064"/>
                  <a:pt x="316778" y="2307584"/>
                  <a:pt x="851448" y="2044694"/>
                </a:cubicBezTo>
                <a:lnTo>
                  <a:pt x="4970058" y="12694"/>
                </a:lnTo>
                <a:lnTo>
                  <a:pt x="2517688" y="12694"/>
                </a:lnTo>
                <a:close/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59374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 rtlCol="0">
            <a:noAutofit/>
          </a:bodyPr>
          <a:lstStyle>
            <a:lvl1pPr>
              <a:defRPr sz="6000"/>
            </a:lvl1pPr>
          </a:lstStyle>
          <a:p>
            <a:pPr rtl="0"/>
            <a:r>
              <a:rPr lang="es-ES" noProof="0" dirty="0"/>
              <a:t>PRESENTACIÓN</a:t>
            </a:r>
            <a:br>
              <a:rPr lang="es-ES" noProof="0" dirty="0"/>
            </a:br>
            <a:r>
              <a:rPr lang="es-ES" noProof="0" dirty="0"/>
              <a:t>TÍTULO    </a:t>
            </a:r>
          </a:p>
        </p:txBody>
      </p:sp>
      <p:sp>
        <p:nvSpPr>
          <p:cNvPr id="28" name="Forma libre: Forma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9" name="Forma libre: Forma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2" name="Forma libre: Forma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3" name="Forma libre: Forma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4" name="Forma libre: Forma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0" name="Gráfico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2" name="Gráfico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id="{4BCD5243-C973-44F2-88E8-A4A6E3387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588" y="3429000"/>
            <a:ext cx="3629300" cy="94619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b="1" i="0"/>
            </a:lvl1pPr>
          </a:lstStyle>
          <a:p>
            <a:pPr marL="228600" lvl="0" indent="-228600"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36408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lipse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35" name="Gráfico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rtlCol="0"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pPr rtl="0"/>
            <a:r>
              <a:rPr lang="es-ES" noProof="0" dirty="0"/>
              <a:t>DIAPOSITIVA DIVISORIA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 rtlCol="0"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24" name="Gráfico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3273552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8" name="Forma libre: Forma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36" name="Forma libre: Forma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7EF9C60-0FED-4965-A9BC-CE69886A3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 dirty="0"/>
              <a:t>DD.MM.20XX</a:t>
            </a: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9F2410-4015-48DB-BB4D-B5944D8C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C44F5F26-1B35-405A-AD75-5DFF48CF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934448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7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5816818"/>
            <a:ext cx="2743200" cy="365125"/>
          </a:xfrm>
        </p:spPr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18" name="Marcador de contenido 2">
            <a:extLst>
              <a:ext uri="{FF2B5EF4-FFF2-40B4-BE49-F238E27FC236}">
                <a16:creationId xmlns:a16="http://schemas.microsoft.com/office/drawing/2014/main" id="{D7B996D2-06BA-413A-BDEE-428A188D3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20" name="Gráfico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580124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20" name="Gráfico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7" name="Marcador de texto 2">
            <a:extLst>
              <a:ext uri="{FF2B5EF4-FFF2-40B4-BE49-F238E27FC236}">
                <a16:creationId xmlns:a16="http://schemas.microsoft.com/office/drawing/2014/main" id="{24B91177-A100-491C-B5EF-BC77E2E33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624"/>
            <a:ext cx="5157787" cy="421084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9" name="Marcador de posición de contenido 3">
            <a:extLst>
              <a:ext uri="{FF2B5EF4-FFF2-40B4-BE49-F238E27FC236}">
                <a16:creationId xmlns:a16="http://schemas.microsoft.com/office/drawing/2014/main" id="{B6758D2F-C9AC-4514-B48E-2863E8DDE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23458"/>
            <a:ext cx="5157787" cy="3387547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21" name="Marcador de posición de texto 4">
            <a:extLst>
              <a:ext uri="{FF2B5EF4-FFF2-40B4-BE49-F238E27FC236}">
                <a16:creationId xmlns:a16="http://schemas.microsoft.com/office/drawing/2014/main" id="{633C3A9F-17E4-45DF-8DB7-7A55846AA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417908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2" name="Marcador de posición de contenido 5">
            <a:extLst>
              <a:ext uri="{FF2B5EF4-FFF2-40B4-BE49-F238E27FC236}">
                <a16:creationId xmlns:a16="http://schemas.microsoft.com/office/drawing/2014/main" id="{C19AB308-7C32-46C9-B8DB-AA96B7ED0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23458"/>
            <a:ext cx="5183188" cy="3387547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33846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noProof="0" dirty="0"/>
              <a:t>DD.MM.20XX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20" name="Gráfico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3" name="Marcador de contenido 2">
            <a:extLst>
              <a:ext uri="{FF2B5EF4-FFF2-40B4-BE49-F238E27FC236}">
                <a16:creationId xmlns:a16="http://schemas.microsoft.com/office/drawing/2014/main" id="{CD5AE8A8-E027-4529-A5B7-4D355C71E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85380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24" name="Marcador de contenido 3">
            <a:extLst>
              <a:ext uri="{FF2B5EF4-FFF2-40B4-BE49-F238E27FC236}">
                <a16:creationId xmlns:a16="http://schemas.microsoft.com/office/drawing/2014/main" id="{FB3E4803-F2CA-4138-9997-6108BFDFE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8110" y="1825624"/>
            <a:ext cx="5181600" cy="3929249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988679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lipse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36" name="Gráfico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noProof="0" dirty="0"/>
              <a:t>DD.MM.20XX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38" name="Forma libre: Forma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3" name="Gráfico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3" name="Forma libre: Forma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1" name="Forma libre: Forma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20" name="Marcador de texto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4" name="Marcador de posición de contenido 2">
            <a:extLst>
              <a:ext uri="{FF2B5EF4-FFF2-40B4-BE49-F238E27FC236}">
                <a16:creationId xmlns:a16="http://schemas.microsoft.com/office/drawing/2014/main" id="{A28A6791-A2CB-40CE-AEF5-A729106DA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653212" cy="540385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84759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noProof="0" dirty="0"/>
              <a:t>DD.MM.20XX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18" name="Gráfico 19">
            <a:extLst>
              <a:ext uri="{FF2B5EF4-FFF2-40B4-BE49-F238E27FC236}">
                <a16:creationId xmlns:a16="http://schemas.microsoft.com/office/drawing/2014/main" id="{436C4D92-1746-4D54-8232-468DFF66CF79}"/>
              </a:ext>
            </a:extLst>
          </p:cNvPr>
          <p:cNvSpPr/>
          <p:nvPr userDrawn="1"/>
        </p:nvSpPr>
        <p:spPr>
          <a:xfrm>
            <a:off x="838200" y="1492524"/>
            <a:ext cx="6408000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9" name="Título 6">
            <a:extLst>
              <a:ext uri="{FF2B5EF4-FFF2-40B4-BE49-F238E27FC236}">
                <a16:creationId xmlns:a16="http://schemas.microsoft.com/office/drawing/2014/main" id="{E77FD51D-3B1F-4D51-8A61-6CF82227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365642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noProof="0" dirty="0"/>
              <a:t>DD.MM.20XX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1415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 noProof="0"/>
              <a:t>DD.MM.20XX</a:t>
            </a:r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E0D04DE1-94DA-44E8-89A3-50B1523C773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Gráfico 12">
            <a:extLst>
              <a:ext uri="{FF2B5EF4-FFF2-40B4-BE49-F238E27FC236}">
                <a16:creationId xmlns:a16="http://schemas.microsoft.com/office/drawing/2014/main" id="{3D90191F-3DB2-4207-A951-73946421CE20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9" name="Forma libre: Forma 9">
            <a:extLst>
              <a:ext uri="{FF2B5EF4-FFF2-40B4-BE49-F238E27FC236}">
                <a16:creationId xmlns:a16="http://schemas.microsoft.com/office/drawing/2014/main" id="{39B73025-CEBC-4C41-B05B-7E34D259B6FB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0" name="Forma libre: Forma 24">
            <a:extLst>
              <a:ext uri="{FF2B5EF4-FFF2-40B4-BE49-F238E27FC236}">
                <a16:creationId xmlns:a16="http://schemas.microsoft.com/office/drawing/2014/main" id="{CCD05C0D-FF33-45D2-BE74-9D9CEE4ED587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048369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noProof="0"/>
              <a:t>DD.MM.20XX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1FC644D1-9748-497B-8F96-79C9C0F010DD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9" name="Gráfico 12">
            <a:extLst>
              <a:ext uri="{FF2B5EF4-FFF2-40B4-BE49-F238E27FC236}">
                <a16:creationId xmlns:a16="http://schemas.microsoft.com/office/drawing/2014/main" id="{1215E5C7-9263-4FCF-A4CA-EB70546F223B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grpSp>
        <p:nvGrpSpPr>
          <p:cNvPr id="10" name="Gráfico 39">
            <a:extLst>
              <a:ext uri="{FF2B5EF4-FFF2-40B4-BE49-F238E27FC236}">
                <a16:creationId xmlns:a16="http://schemas.microsoft.com/office/drawing/2014/main" id="{45CACD20-9E80-4A21-B998-6010F326BBD9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11" name="Forma libre: Forma 41">
              <a:extLst>
                <a:ext uri="{FF2B5EF4-FFF2-40B4-BE49-F238E27FC236}">
                  <a16:creationId xmlns:a16="http://schemas.microsoft.com/office/drawing/2014/main" id="{F2E4FD03-366F-4167-85E3-520621B05B54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: Forma 42">
              <a:extLst>
                <a:ext uri="{FF2B5EF4-FFF2-40B4-BE49-F238E27FC236}">
                  <a16:creationId xmlns:a16="http://schemas.microsoft.com/office/drawing/2014/main" id="{2A2A29B3-E9C6-4063-8DD6-7CA4D84EF88D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: Forma 43">
              <a:extLst>
                <a:ext uri="{FF2B5EF4-FFF2-40B4-BE49-F238E27FC236}">
                  <a16:creationId xmlns:a16="http://schemas.microsoft.com/office/drawing/2014/main" id="{13D70DAB-2593-4187-B127-41B1D22EE5C3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: Forma 44">
              <a:extLst>
                <a:ext uri="{FF2B5EF4-FFF2-40B4-BE49-F238E27FC236}">
                  <a16:creationId xmlns:a16="http://schemas.microsoft.com/office/drawing/2014/main" id="{32AEF223-67F3-41AC-A93C-8EA92E20BC0A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: Forma 45">
              <a:extLst>
                <a:ext uri="{FF2B5EF4-FFF2-40B4-BE49-F238E27FC236}">
                  <a16:creationId xmlns:a16="http://schemas.microsoft.com/office/drawing/2014/main" id="{3734A13D-F537-4270-A2FE-EE75DE97C19E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: Forma 46">
              <a:extLst>
                <a:ext uri="{FF2B5EF4-FFF2-40B4-BE49-F238E27FC236}">
                  <a16:creationId xmlns:a16="http://schemas.microsoft.com/office/drawing/2014/main" id="{51C016B7-C1B6-4782-BB68-A40E9174EBEB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17" name="Gráfico 19">
            <a:extLst>
              <a:ext uri="{FF2B5EF4-FFF2-40B4-BE49-F238E27FC236}">
                <a16:creationId xmlns:a16="http://schemas.microsoft.com/office/drawing/2014/main" id="{78AA964B-EDC4-4B57-A05D-90778C1E7F9D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5379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DD.MM.20XX</a:t>
            </a:r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5688340F-F05C-460E-9DE4-FFBDF7573921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2" name="Gráfico 12">
            <a:extLst>
              <a:ext uri="{FF2B5EF4-FFF2-40B4-BE49-F238E27FC236}">
                <a16:creationId xmlns:a16="http://schemas.microsoft.com/office/drawing/2014/main" id="{A3A3B135-CDB6-47DF-9A67-5CCC31B0023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grpSp>
        <p:nvGrpSpPr>
          <p:cNvPr id="13" name="Gráfico 39">
            <a:extLst>
              <a:ext uri="{FF2B5EF4-FFF2-40B4-BE49-F238E27FC236}">
                <a16:creationId xmlns:a16="http://schemas.microsoft.com/office/drawing/2014/main" id="{EE424533-EAE4-485F-BD52-29950CAABEE9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14" name="Forma libre: Forma 41">
              <a:extLst>
                <a:ext uri="{FF2B5EF4-FFF2-40B4-BE49-F238E27FC236}">
                  <a16:creationId xmlns:a16="http://schemas.microsoft.com/office/drawing/2014/main" id="{19BDFB6F-EE49-44B7-A486-0997097E92A3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: Forma 42">
              <a:extLst>
                <a:ext uri="{FF2B5EF4-FFF2-40B4-BE49-F238E27FC236}">
                  <a16:creationId xmlns:a16="http://schemas.microsoft.com/office/drawing/2014/main" id="{3F7EC19E-D64E-47E5-BF48-B33A473DAA14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: Forma 43">
              <a:extLst>
                <a:ext uri="{FF2B5EF4-FFF2-40B4-BE49-F238E27FC236}">
                  <a16:creationId xmlns:a16="http://schemas.microsoft.com/office/drawing/2014/main" id="{30BC21F8-48F6-4F43-B0E2-BEE98BD77069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: Forma 44">
              <a:extLst>
                <a:ext uri="{FF2B5EF4-FFF2-40B4-BE49-F238E27FC236}">
                  <a16:creationId xmlns:a16="http://schemas.microsoft.com/office/drawing/2014/main" id="{D1F2CBA2-EC1F-45FF-9B73-7451B8756422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: Forma 45">
              <a:extLst>
                <a:ext uri="{FF2B5EF4-FFF2-40B4-BE49-F238E27FC236}">
                  <a16:creationId xmlns:a16="http://schemas.microsoft.com/office/drawing/2014/main" id="{966562BF-6E4A-47A1-A4D0-E452706FE164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: Forma 46">
              <a:extLst>
                <a:ext uri="{FF2B5EF4-FFF2-40B4-BE49-F238E27FC236}">
                  <a16:creationId xmlns:a16="http://schemas.microsoft.com/office/drawing/2014/main" id="{EA6017B6-8BBB-426F-B3D2-1F550D4A85B8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20" name="Gráfico 19">
            <a:extLst>
              <a:ext uri="{FF2B5EF4-FFF2-40B4-BE49-F238E27FC236}">
                <a16:creationId xmlns:a16="http://schemas.microsoft.com/office/drawing/2014/main" id="{FC0EC05A-63C1-43A1-8332-C8E7144FF75F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4211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noProof="0"/>
              <a:t>DD.MM.20XX</a:t>
            </a: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B15C979-2DF4-41EA-8284-7C54514BB6AD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Gráfico 12">
            <a:extLst>
              <a:ext uri="{FF2B5EF4-FFF2-40B4-BE49-F238E27FC236}">
                <a16:creationId xmlns:a16="http://schemas.microsoft.com/office/drawing/2014/main" id="{20D4FD7C-9FA2-4892-9F3D-277DB50E565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grpSp>
        <p:nvGrpSpPr>
          <p:cNvPr id="9" name="Gráfico 39">
            <a:extLst>
              <a:ext uri="{FF2B5EF4-FFF2-40B4-BE49-F238E27FC236}">
                <a16:creationId xmlns:a16="http://schemas.microsoft.com/office/drawing/2014/main" id="{F1FA8B9D-4BEF-4CE4-A6ED-5D997E3C3F46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10" name="Forma libre: Forma 41">
              <a:extLst>
                <a:ext uri="{FF2B5EF4-FFF2-40B4-BE49-F238E27FC236}">
                  <a16:creationId xmlns:a16="http://schemas.microsoft.com/office/drawing/2014/main" id="{2E3C9B55-3347-429A-BDBA-F99E101428FF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: Forma 42">
              <a:extLst>
                <a:ext uri="{FF2B5EF4-FFF2-40B4-BE49-F238E27FC236}">
                  <a16:creationId xmlns:a16="http://schemas.microsoft.com/office/drawing/2014/main" id="{8BF56CA0-3311-4EF3-B7D0-F131480A7C07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: Forma 43">
              <a:extLst>
                <a:ext uri="{FF2B5EF4-FFF2-40B4-BE49-F238E27FC236}">
                  <a16:creationId xmlns:a16="http://schemas.microsoft.com/office/drawing/2014/main" id="{75257739-B62C-4764-9B52-A9812F696727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: Forma 44">
              <a:extLst>
                <a:ext uri="{FF2B5EF4-FFF2-40B4-BE49-F238E27FC236}">
                  <a16:creationId xmlns:a16="http://schemas.microsoft.com/office/drawing/2014/main" id="{AC5ABE45-F4A4-4700-8611-ED36F06E3775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: Forma 45">
              <a:extLst>
                <a:ext uri="{FF2B5EF4-FFF2-40B4-BE49-F238E27FC236}">
                  <a16:creationId xmlns:a16="http://schemas.microsoft.com/office/drawing/2014/main" id="{9BF3A92F-1772-4CCA-916D-773B386AFBF0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: Forma 46">
              <a:extLst>
                <a:ext uri="{FF2B5EF4-FFF2-40B4-BE49-F238E27FC236}">
                  <a16:creationId xmlns:a16="http://schemas.microsoft.com/office/drawing/2014/main" id="{A733F796-7AF6-4F49-B430-A8F386679125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16" name="Gráfico 19">
            <a:extLst>
              <a:ext uri="{FF2B5EF4-FFF2-40B4-BE49-F238E27FC236}">
                <a16:creationId xmlns:a16="http://schemas.microsoft.com/office/drawing/2014/main" id="{AEFBF84E-999A-488F-8A3A-268FE085E9B0}"/>
              </a:ext>
            </a:extLst>
          </p:cNvPr>
          <p:cNvSpPr/>
          <p:nvPr userDrawn="1"/>
        </p:nvSpPr>
        <p:spPr>
          <a:xfrm>
            <a:off x="838200" y="1492524"/>
            <a:ext cx="6408000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8191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noProof="0"/>
              <a:t>DD.MM.20XX</a:t>
            </a:r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D81A48E-88DA-4449-9BBD-244F66228B2A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2099395C-625F-40AF-B744-0DB039FBE283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grpSp>
        <p:nvGrpSpPr>
          <p:cNvPr id="7" name="Gráfico 39">
            <a:extLst>
              <a:ext uri="{FF2B5EF4-FFF2-40B4-BE49-F238E27FC236}">
                <a16:creationId xmlns:a16="http://schemas.microsoft.com/office/drawing/2014/main" id="{F4767915-EDCF-4E52-8E49-846D7BCE934D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8" name="Forma libre: Forma 41">
              <a:extLst>
                <a:ext uri="{FF2B5EF4-FFF2-40B4-BE49-F238E27FC236}">
                  <a16:creationId xmlns:a16="http://schemas.microsoft.com/office/drawing/2014/main" id="{04E5FBB2-4166-49A1-B0BE-0E67572F151D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9" name="Forma libre: Forma 42">
              <a:extLst>
                <a:ext uri="{FF2B5EF4-FFF2-40B4-BE49-F238E27FC236}">
                  <a16:creationId xmlns:a16="http://schemas.microsoft.com/office/drawing/2014/main" id="{CF9085E4-6955-4284-B8D6-65DE8A937F11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0" name="Forma libre: Forma 43">
              <a:extLst>
                <a:ext uri="{FF2B5EF4-FFF2-40B4-BE49-F238E27FC236}">
                  <a16:creationId xmlns:a16="http://schemas.microsoft.com/office/drawing/2014/main" id="{72F75586-9927-47F6-AFAF-DD6A5EBD75AF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: Forma 44">
              <a:extLst>
                <a:ext uri="{FF2B5EF4-FFF2-40B4-BE49-F238E27FC236}">
                  <a16:creationId xmlns:a16="http://schemas.microsoft.com/office/drawing/2014/main" id="{807C2D38-4673-446E-B52A-39C520D1AE68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: Forma 45">
              <a:extLst>
                <a:ext uri="{FF2B5EF4-FFF2-40B4-BE49-F238E27FC236}">
                  <a16:creationId xmlns:a16="http://schemas.microsoft.com/office/drawing/2014/main" id="{C16F52CC-9598-412D-993A-B7E50F8581C7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: Forma 46">
              <a:extLst>
                <a:ext uri="{FF2B5EF4-FFF2-40B4-BE49-F238E27FC236}">
                  <a16:creationId xmlns:a16="http://schemas.microsoft.com/office/drawing/2014/main" id="{ADC78107-A996-4C3E-B09F-31CA58722864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96387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noProof="0"/>
              <a:t>DD.MM.20XX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0414513C-EF5C-4842-B347-E4449CDAC468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1" name="Gráfico 12">
            <a:extLst>
              <a:ext uri="{FF2B5EF4-FFF2-40B4-BE49-F238E27FC236}">
                <a16:creationId xmlns:a16="http://schemas.microsoft.com/office/drawing/2014/main" id="{473B2F63-493C-4D4C-BC39-A819792213BD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2" name="Forma libre: Forma 37">
            <a:extLst>
              <a:ext uri="{FF2B5EF4-FFF2-40B4-BE49-F238E27FC236}">
                <a16:creationId xmlns:a16="http://schemas.microsoft.com/office/drawing/2014/main" id="{05F49FF2-9027-4DC1-A237-FD5DF9967D0A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13" name="Gráfico 33">
            <a:extLst>
              <a:ext uri="{FF2B5EF4-FFF2-40B4-BE49-F238E27FC236}">
                <a16:creationId xmlns:a16="http://schemas.microsoft.com/office/drawing/2014/main" id="{C731ADA7-6389-42CB-907E-9908B5F1B284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4" name="Forma libre: Forma 32">
            <a:extLst>
              <a:ext uri="{FF2B5EF4-FFF2-40B4-BE49-F238E27FC236}">
                <a16:creationId xmlns:a16="http://schemas.microsoft.com/office/drawing/2014/main" id="{654DA193-BA44-444F-A93A-2299CCDEC1C5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5" name="Forma libre: Forma 40">
            <a:extLst>
              <a:ext uri="{FF2B5EF4-FFF2-40B4-BE49-F238E27FC236}">
                <a16:creationId xmlns:a16="http://schemas.microsoft.com/office/drawing/2014/main" id="{68634F48-EB7E-42E4-855C-F36FA7360AD8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7333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s-ES"/>
              <a:t>DD.MM.20XX</a:t>
            </a:r>
            <a:endParaRPr lang="es-E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4999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s-ES"/>
              <a:t>DD.MM.20XX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8008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91" r:id="rId14"/>
    <p:sldLayoutId id="2147483653" r:id="rId15"/>
    <p:sldLayoutId id="2147483649" r:id="rId16"/>
    <p:sldLayoutId id="2147483650" r:id="rId17"/>
    <p:sldLayoutId id="2147483661" r:id="rId18"/>
    <p:sldLayoutId id="2147483662" r:id="rId19"/>
    <p:sldLayoutId id="2147483665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4" r:id="rId26"/>
    <p:sldLayoutId id="2147483664" r:id="rId27"/>
    <p:sldLayoutId id="2147483672" r:id="rId28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574" userDrawn="1">
          <p15:clr>
            <a:srgbClr val="F26B43"/>
          </p15:clr>
        </p15:guide>
        <p15:guide id="3" pos="7106" userDrawn="1">
          <p15:clr>
            <a:srgbClr val="F26B43"/>
          </p15:clr>
        </p15:guide>
        <p15:guide id="4" orient="horz" pos="3748" userDrawn="1">
          <p15:clr>
            <a:srgbClr val="F26B43"/>
          </p15:clr>
        </p15:guide>
        <p15:guide id="5" pos="4407" userDrawn="1">
          <p15:clr>
            <a:srgbClr val="F26B43"/>
          </p15:clr>
        </p15:guide>
        <p15:guide id="6" pos="3273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comments" Target="../comments/comment1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F365137-23F7-40ED-B9B3-94FE3D10D1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264C9CC-E38A-467A-8F1C-459375F5E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7294" y="1178052"/>
            <a:ext cx="5777316" cy="450189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>
              <a:lnSpc>
                <a:spcPct val="80000"/>
              </a:lnSpc>
            </a:pPr>
            <a:r>
              <a:rPr lang="en-US" sz="6200">
                <a:solidFill>
                  <a:schemeClr val="bg1"/>
                </a:solidFill>
              </a:rPr>
              <a:t>Taller sobre el Manual del Sistema Estadístico de los Seguros de Daños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CCBAE3-CEA3-4EE0-83F6-41CFC54D2B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982511" y="1178052"/>
            <a:ext cx="2912195" cy="45018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1300"/>
              </a:spcBef>
              <a:buNone/>
            </a:pPr>
            <a:r>
              <a:rPr lang="en-US" sz="3200">
                <a:solidFill>
                  <a:schemeClr val="bg1"/>
                </a:solidFill>
                <a:latin typeface="+mj-lt"/>
              </a:rPr>
              <a:t>2022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7BC4E14-913C-46C0-ABF7-BDDAEC08A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71116"/>
            <a:ext cx="0" cy="2715768"/>
          </a:xfrm>
          <a:prstGeom prst="line">
            <a:avLst/>
          </a:prstGeom>
          <a:ln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9B2D5B24-3BC1-4293-9567-7F7D917AA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495E168-DA5E-4888-8D8A-92B118324C14}" type="slidenum">
              <a:rPr lang="en-US" sz="9500" b="0" kern="1200" noProof="0">
                <a:ln>
                  <a:noFill/>
                </a:ln>
                <a:solidFill>
                  <a:schemeClr val="bg1">
                    <a:alpha val="25000"/>
                  </a:schemeClr>
                </a:solidFill>
                <a:latin typeface="+mj-lt"/>
                <a:ea typeface="+mn-ea"/>
                <a:cs typeface="+mn-cs"/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en-US" sz="9500" b="0" kern="1200" noProof="0">
              <a:ln>
                <a:noFill/>
              </a:ln>
              <a:solidFill>
                <a:schemeClr val="bg1">
                  <a:alpha val="25000"/>
                </a:schemeClr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012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88FA52F-675E-4661-BA16-455C93943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456" y="896684"/>
            <a:ext cx="2979252" cy="49797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/>
              <a:t>Prima devengada acumulada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7BC4E14-913C-46C0-ABF7-BDDAEC08A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440" y="2071116"/>
            <a:ext cx="0" cy="2715768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495E168-DA5E-4888-8D8A-92B118324C14}" type="slidenum">
              <a:rPr lang="en-US" sz="9500" b="0" kern="1200" dirty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  <a:ea typeface="+mn-ea"/>
                <a:cs typeface="+mn-cs"/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en-US" sz="9500" b="0" kern="1200" dirty="0">
              <a:ln>
                <a:noFill/>
              </a:ln>
              <a:solidFill>
                <a:schemeClr val="accent1">
                  <a:alpha val="25000"/>
                </a:schemeClr>
              </a:solidFill>
              <a:latin typeface="+mj-lt"/>
              <a:ea typeface="+mn-ea"/>
              <a:cs typeface="+mn-cs"/>
            </a:endParaRPr>
          </a:p>
        </p:txBody>
      </p:sp>
      <p:graphicFrame>
        <p:nvGraphicFramePr>
          <p:cNvPr id="20" name="Marcador de texto 6">
            <a:extLst>
              <a:ext uri="{FF2B5EF4-FFF2-40B4-BE49-F238E27FC236}">
                <a16:creationId xmlns:a16="http://schemas.microsoft.com/office/drawing/2014/main" id="{9C35D7AF-9CDA-2E2D-3ECD-655ECD85A6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797618"/>
              </p:ext>
            </p:extLst>
          </p:nvPr>
        </p:nvGraphicFramePr>
        <p:xfrm>
          <a:off x="4985172" y="896684"/>
          <a:ext cx="5484707" cy="5064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57649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88FA52F-675E-4661-BA16-455C93943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456" y="896684"/>
            <a:ext cx="2979252" cy="49797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/>
              <a:t>Prima devengada acumulada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7BC4E14-913C-46C0-ABF7-BDDAEC08A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440" y="2071116"/>
            <a:ext cx="0" cy="2715768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495E168-DA5E-4888-8D8A-92B118324C14}" type="slidenum">
              <a:rPr lang="en-US" sz="9500" b="0" kern="1200" dirty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  <a:ea typeface="+mn-ea"/>
                <a:cs typeface="+mn-cs"/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en-US" sz="9500" b="0" kern="1200" dirty="0">
              <a:ln>
                <a:noFill/>
              </a:ln>
              <a:solidFill>
                <a:schemeClr val="accent1">
                  <a:alpha val="25000"/>
                </a:schemeClr>
              </a:solidFill>
              <a:latin typeface="+mj-lt"/>
              <a:ea typeface="+mn-ea"/>
              <a:cs typeface="+mn-cs"/>
            </a:endParaRPr>
          </a:p>
        </p:txBody>
      </p:sp>
      <p:graphicFrame>
        <p:nvGraphicFramePr>
          <p:cNvPr id="20" name="Marcador de texto 6">
            <a:extLst>
              <a:ext uri="{FF2B5EF4-FFF2-40B4-BE49-F238E27FC236}">
                <a16:creationId xmlns:a16="http://schemas.microsoft.com/office/drawing/2014/main" id="{9C35D7AF-9CDA-2E2D-3ECD-655ECD85A6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2795695"/>
              </p:ext>
            </p:extLst>
          </p:nvPr>
        </p:nvGraphicFramePr>
        <p:xfrm>
          <a:off x="4985172" y="896684"/>
          <a:ext cx="5484707" cy="5064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6879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/>
              <a:t>Validaciones a reforzar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495E168-DA5E-4888-8D8A-92B118324C14}" type="slidenum">
              <a:rPr lang="en-US" sz="9500" smtClean="0"/>
              <a:pPr>
                <a:lnSpc>
                  <a:spcPct val="90000"/>
                </a:lnSpc>
                <a:spcAft>
                  <a:spcPts val="600"/>
                </a:spcAft>
              </a:pPr>
              <a:t>12</a:t>
            </a:fld>
            <a:endParaRPr lang="en-US" sz="9500"/>
          </a:p>
        </p:txBody>
      </p:sp>
      <p:graphicFrame>
        <p:nvGraphicFramePr>
          <p:cNvPr id="9" name="Marcador de texto 6">
            <a:extLst>
              <a:ext uri="{FF2B5EF4-FFF2-40B4-BE49-F238E27FC236}">
                <a16:creationId xmlns:a16="http://schemas.microsoft.com/office/drawing/2014/main" id="{334C5C4C-A2A8-C125-710F-50150934C3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1658667"/>
              </p:ext>
            </p:extLst>
          </p:nvPr>
        </p:nvGraphicFramePr>
        <p:xfrm>
          <a:off x="676275" y="2373549"/>
          <a:ext cx="10753725" cy="3599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63355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/>
              <a:t>Validaciones a reforzar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495E168-DA5E-4888-8D8A-92B118324C14}" type="slidenum">
              <a:rPr lang="en-US" sz="9500" smtClean="0"/>
              <a:pPr>
                <a:lnSpc>
                  <a:spcPct val="90000"/>
                </a:lnSpc>
                <a:spcAft>
                  <a:spcPts val="600"/>
                </a:spcAft>
              </a:pPr>
              <a:t>13</a:t>
            </a:fld>
            <a:endParaRPr lang="en-US" sz="9500"/>
          </a:p>
        </p:txBody>
      </p:sp>
      <p:graphicFrame>
        <p:nvGraphicFramePr>
          <p:cNvPr id="9" name="Marcador de texto 6">
            <a:extLst>
              <a:ext uri="{FF2B5EF4-FFF2-40B4-BE49-F238E27FC236}">
                <a16:creationId xmlns:a16="http://schemas.microsoft.com/office/drawing/2014/main" id="{334C5C4C-A2A8-C125-710F-50150934C3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0802616"/>
              </p:ext>
            </p:extLst>
          </p:nvPr>
        </p:nvGraphicFramePr>
        <p:xfrm>
          <a:off x="676275" y="2373549"/>
          <a:ext cx="10753725" cy="3599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6557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8" y="643467"/>
            <a:ext cx="4010828" cy="5571066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4" y="809244"/>
            <a:ext cx="3685032" cy="5239512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92" y="1031634"/>
            <a:ext cx="3368431" cy="484477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>
                <a:solidFill>
                  <a:srgbClr val="FFFFFF"/>
                </a:solidFill>
              </a:rPr>
              <a:t>Monto del siniestro ocurrido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5245216" y="1822842"/>
            <a:ext cx="6140590" cy="40535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/>
            <a:r>
              <a:rPr lang="es-MX" sz="1800" dirty="0">
                <a:solidFill>
                  <a:schemeClr val="tx1">
                    <a:lumMod val="75000"/>
                  </a:schemeClr>
                </a:solidFill>
              </a:rPr>
              <a:t>Si el año de la fecha de corte es </a:t>
            </a:r>
            <a:r>
              <a:rPr lang="es-MX" sz="1800" b="1" dirty="0">
                <a:solidFill>
                  <a:schemeClr val="tx1">
                    <a:lumMod val="75000"/>
                  </a:schemeClr>
                </a:solidFill>
              </a:rPr>
              <a:t>igual</a:t>
            </a:r>
            <a:r>
              <a:rPr lang="es-MX" sz="1800" dirty="0">
                <a:solidFill>
                  <a:schemeClr val="tx1">
                    <a:lumMod val="75000"/>
                  </a:schemeClr>
                </a:solidFill>
              </a:rPr>
              <a:t> al año de la fecha de contabilización del siniestro y moneda es </a:t>
            </a:r>
            <a:r>
              <a:rPr lang="es-MX" sz="1800" b="1" dirty="0">
                <a:solidFill>
                  <a:schemeClr val="tx1">
                    <a:lumMod val="75000"/>
                  </a:schemeClr>
                </a:solidFill>
              </a:rPr>
              <a:t>igual</a:t>
            </a:r>
            <a:r>
              <a:rPr lang="es-MX" sz="1800" dirty="0">
                <a:solidFill>
                  <a:schemeClr val="tx1">
                    <a:lumMod val="75000"/>
                  </a:schemeClr>
                </a:solidFill>
              </a:rPr>
              <a:t> a nacional (clave 10) entonces el </a:t>
            </a:r>
            <a:r>
              <a:rPr lang="es-MX" sz="1800" b="1" dirty="0">
                <a:solidFill>
                  <a:schemeClr val="tx1">
                    <a:lumMod val="75000"/>
                  </a:schemeClr>
                </a:solidFill>
              </a:rPr>
              <a:t>monto del siniestro ocurrido</a:t>
            </a:r>
            <a:r>
              <a:rPr lang="es-MX" sz="1800" dirty="0">
                <a:solidFill>
                  <a:schemeClr val="tx1">
                    <a:lumMod val="75000"/>
                  </a:schemeClr>
                </a:solidFill>
              </a:rPr>
              <a:t> debe ser </a:t>
            </a:r>
            <a:r>
              <a:rPr lang="es-MX" sz="1800" b="1" dirty="0">
                <a:solidFill>
                  <a:schemeClr val="tx1">
                    <a:lumMod val="75000"/>
                  </a:schemeClr>
                </a:solidFill>
              </a:rPr>
              <a:t>mayor</a:t>
            </a:r>
            <a:r>
              <a:rPr lang="es-MX" sz="1800" dirty="0">
                <a:solidFill>
                  <a:schemeClr val="tx1">
                    <a:lumMod val="75000"/>
                  </a:schemeClr>
                </a:solidFill>
              </a:rPr>
              <a:t> o </a:t>
            </a:r>
            <a:r>
              <a:rPr lang="es-MX" sz="1800" b="1" dirty="0">
                <a:solidFill>
                  <a:schemeClr val="tx1">
                    <a:lumMod val="75000"/>
                  </a:schemeClr>
                </a:solidFill>
              </a:rPr>
              <a:t>igual</a:t>
            </a:r>
            <a:r>
              <a:rPr lang="es-MX" sz="1800" dirty="0">
                <a:solidFill>
                  <a:schemeClr val="tx1">
                    <a:lumMod val="75000"/>
                  </a:schemeClr>
                </a:solidFill>
              </a:rPr>
              <a:t> a monto pagado</a:t>
            </a:r>
            <a:r>
              <a:rPr lang="es-MX" sz="1400" dirty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pPr marL="0" indent="0"/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/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/>
            <a:r>
              <a:rPr lang="es-MX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 el año fecha de contabilización del siniestro es </a:t>
            </a:r>
            <a:r>
              <a:rPr lang="es-MX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igual</a:t>
            </a:r>
            <a:r>
              <a:rPr lang="es-MX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al año de reporte y la moneda es </a:t>
            </a:r>
            <a:r>
              <a:rPr lang="es-MX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igual</a:t>
            </a:r>
            <a:r>
              <a:rPr lang="es-MX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nacional(clave 10) entonces el </a:t>
            </a:r>
            <a:r>
              <a:rPr lang="es-MX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Monto Recuperado de Reaseguro</a:t>
            </a:r>
            <a:r>
              <a:rPr lang="es-MX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debe ser </a:t>
            </a:r>
            <a:r>
              <a:rPr lang="es-MX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menor</a:t>
            </a:r>
            <a:r>
              <a:rPr lang="es-MX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 </a:t>
            </a:r>
            <a:r>
              <a:rPr lang="es-MX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igual</a:t>
            </a:r>
            <a:r>
              <a:rPr lang="es-MX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al Monto de Siniestro.</a:t>
            </a:r>
          </a:p>
          <a:p>
            <a:pPr marL="0" indent="0"/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495E168-DA5E-4888-8D8A-92B118324C14}" type="slidenum">
              <a:rPr lang="en-US" sz="9500" b="0" kern="1200" dirty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  <a:ea typeface="+mn-ea"/>
                <a:cs typeface="+mn-cs"/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14</a:t>
            </a:fld>
            <a:endParaRPr lang="en-US" sz="9500" b="0" kern="1200" dirty="0">
              <a:ln>
                <a:noFill/>
              </a:ln>
              <a:solidFill>
                <a:schemeClr val="accent1">
                  <a:alpha val="25000"/>
                </a:schemeClr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9006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6204"/>
            <a:ext cx="10579608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F5269DFA-CA48-4033-A9D0-B22AE6272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46" y="1059736"/>
            <a:ext cx="10040233" cy="1228130"/>
          </a:xfrm>
        </p:spPr>
        <p:txBody>
          <a:bodyPr>
            <a:normAutofit/>
          </a:bodyPr>
          <a:lstStyle/>
          <a:p>
            <a:r>
              <a:rPr lang="es-MX">
                <a:solidFill>
                  <a:srgbClr val="FFFFFF"/>
                </a:solidFill>
              </a:rPr>
              <a:t>Modificación a catálogo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D26D8BD-FDCE-4ACB-A13E-7813DD482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>
            <a:normAutofit/>
          </a:bodyPr>
          <a:lstStyle/>
          <a:p>
            <a:pPr rtl="0">
              <a:lnSpc>
                <a:spcPct val="90000"/>
              </a:lnSpc>
              <a:spcAft>
                <a:spcPts val="600"/>
              </a:spcAft>
            </a:pPr>
            <a:r>
              <a:rPr lang="es-ES" noProof="0" dirty="0"/>
              <a:t>AGREGAR UN PIE DE PÁGINA</a:t>
            </a:r>
            <a:endParaRPr lang="es-ES" noProof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31648E7-2869-465E-B836-66FFC822C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</p:spPr>
        <p:txBody>
          <a:bodyPr>
            <a:normAutofit/>
          </a:bodyPr>
          <a:lstStyle/>
          <a:p>
            <a:pPr rtl="0">
              <a:lnSpc>
                <a:spcPct val="90000"/>
              </a:lnSpc>
              <a:spcAft>
                <a:spcPts val="600"/>
              </a:spcAft>
            </a:pPr>
            <a:fld id="{D495E168-DA5E-4888-8D8A-92B118324C14}" type="slidenum">
              <a:rPr lang="es-ES" sz="9500" noProof="0" smtClean="0"/>
              <a:pPr rtl="0">
                <a:lnSpc>
                  <a:spcPct val="90000"/>
                </a:lnSpc>
                <a:spcAft>
                  <a:spcPts val="600"/>
                </a:spcAft>
              </a:pPr>
              <a:t>15</a:t>
            </a:fld>
            <a:endParaRPr lang="es-ES" sz="9500" noProof="0"/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13FFF683-A06E-4476-BCC8-4654EC22E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973313"/>
            <a:ext cx="10905064" cy="30784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dirty="0"/>
              <a:t>Catálogo Particular de Misceláneos 18 de Tipo de Seguro: Se agregó la clave 25 “Vicios ocultos”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Catálogo Particular de Embarcaciones 114 de Puerto Base: Se agregó la clave 124 “Costa Palma”</a:t>
            </a:r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/>
              <a:t>Catálogo Particular de Crédito a la Vivienda 180 de Evento que da Origen al Siniestro: Se agregó la clave 13 “Liquidación del crédito asegurado con descuento”.</a:t>
            </a:r>
          </a:p>
        </p:txBody>
      </p:sp>
    </p:spTree>
    <p:extLst>
      <p:ext uri="{BB962C8B-B14F-4D97-AF65-F5344CB8AC3E}">
        <p14:creationId xmlns:p14="http://schemas.microsoft.com/office/powerpoint/2010/main" val="2968126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EDD93A-2AFF-4DF7-87EA-7C7F419AC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495E168-DA5E-4888-8D8A-92B118324C14}" type="slidenum">
              <a:rPr lang="en-US" sz="9500">
                <a:solidFill>
                  <a:schemeClr val="bg1">
                    <a:lumMod val="75000"/>
                    <a:alpha val="40000"/>
                  </a:scheme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16</a:t>
            </a:fld>
            <a:endParaRPr lang="en-US" sz="9500">
              <a:solidFill>
                <a:schemeClr val="bg1">
                  <a:lumMod val="75000"/>
                  <a:alpha val="40000"/>
                </a:schemeClr>
              </a:solidFill>
            </a:endParaRPr>
          </a:p>
        </p:txBody>
      </p:sp>
      <p:sp>
        <p:nvSpPr>
          <p:cNvPr id="21" name="Google Shape;496;p41">
            <a:extLst>
              <a:ext uri="{FF2B5EF4-FFF2-40B4-BE49-F238E27FC236}">
                <a16:creationId xmlns:a16="http://schemas.microsoft.com/office/drawing/2014/main" id="{03509788-675F-4602-8192-56177FA4C6B0}"/>
              </a:ext>
            </a:extLst>
          </p:cNvPr>
          <p:cNvSpPr/>
          <p:nvPr/>
        </p:nvSpPr>
        <p:spPr>
          <a:xfrm>
            <a:off x="7361846" y="1879735"/>
            <a:ext cx="283464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4" name="Google Shape;496;p41">
            <a:extLst>
              <a:ext uri="{FF2B5EF4-FFF2-40B4-BE49-F238E27FC236}">
                <a16:creationId xmlns:a16="http://schemas.microsoft.com/office/drawing/2014/main" id="{B970DEE9-B68E-46CA-8C23-4E5CEA333974}"/>
              </a:ext>
            </a:extLst>
          </p:cNvPr>
          <p:cNvSpPr/>
          <p:nvPr/>
        </p:nvSpPr>
        <p:spPr>
          <a:xfrm>
            <a:off x="7331366" y="3605123"/>
            <a:ext cx="286512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5" name="Google Shape;496;p41">
            <a:extLst>
              <a:ext uri="{FF2B5EF4-FFF2-40B4-BE49-F238E27FC236}">
                <a16:creationId xmlns:a16="http://schemas.microsoft.com/office/drawing/2014/main" id="{3DC02B12-D1C4-415C-98AD-A354AB7479F9}"/>
              </a:ext>
            </a:extLst>
          </p:cNvPr>
          <p:cNvSpPr/>
          <p:nvPr/>
        </p:nvSpPr>
        <p:spPr>
          <a:xfrm>
            <a:off x="1723046" y="3570911"/>
            <a:ext cx="286512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0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Liga de manuales, catálogos y presentaciones: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0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https://www.cnsf.gob.mx/Sistemas/Paginas/InformacionEstadistica.aspx</a:t>
            </a:r>
          </a:p>
        </p:txBody>
      </p:sp>
      <p:sp>
        <p:nvSpPr>
          <p:cNvPr id="26" name="Google Shape;496;p41">
            <a:extLst>
              <a:ext uri="{FF2B5EF4-FFF2-40B4-BE49-F238E27FC236}">
                <a16:creationId xmlns:a16="http://schemas.microsoft.com/office/drawing/2014/main" id="{C6468CF6-2BBE-4C83-B9E1-B9339A857CF8}"/>
              </a:ext>
            </a:extLst>
          </p:cNvPr>
          <p:cNvSpPr/>
          <p:nvPr/>
        </p:nvSpPr>
        <p:spPr>
          <a:xfrm>
            <a:off x="1723046" y="1886326"/>
            <a:ext cx="288798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lvl="0" defTabSz="14319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9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Ricardo Sevilla       </a:t>
            </a:r>
            <a:r>
              <a:rPr lang="es-MX" sz="9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RSevilla@cnsf.gob.mx</a:t>
            </a:r>
          </a:p>
          <a:p>
            <a:pPr lvl="0" defTabSz="14319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9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lvl="0" defTabSz="14319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9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Aldo Hernandez    </a:t>
            </a:r>
            <a:r>
              <a:rPr lang="es-MX" sz="9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ARHernandez@cnsf.gob.mx</a:t>
            </a:r>
          </a:p>
          <a:p>
            <a:pPr lvl="0" defTabSz="14319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9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lvl="0" defTabSz="14319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9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Karina Luna             </a:t>
            </a:r>
            <a:r>
              <a:rPr lang="es-MX" sz="9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KLuna@cnsf.gob.mx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7" name="Google Shape;499;p41">
            <a:extLst>
              <a:ext uri="{FF2B5EF4-FFF2-40B4-BE49-F238E27FC236}">
                <a16:creationId xmlns:a16="http://schemas.microsoft.com/office/drawing/2014/main" id="{0B9FEC69-98A9-4AED-A0AD-D1872D9741CE}"/>
              </a:ext>
            </a:extLst>
          </p:cNvPr>
          <p:cNvSpPr/>
          <p:nvPr/>
        </p:nvSpPr>
        <p:spPr>
          <a:xfrm>
            <a:off x="4673391" y="2225220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500;p41">
            <a:extLst>
              <a:ext uri="{FF2B5EF4-FFF2-40B4-BE49-F238E27FC236}">
                <a16:creationId xmlns:a16="http://schemas.microsoft.com/office/drawing/2014/main" id="{5FCA32E3-991D-466E-A8B4-F9D102121A5E}"/>
              </a:ext>
            </a:extLst>
          </p:cNvPr>
          <p:cNvSpPr/>
          <p:nvPr/>
        </p:nvSpPr>
        <p:spPr>
          <a:xfrm rot="5400000">
            <a:off x="4847645" y="2225220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501;p41">
            <a:extLst>
              <a:ext uri="{FF2B5EF4-FFF2-40B4-BE49-F238E27FC236}">
                <a16:creationId xmlns:a16="http://schemas.microsoft.com/office/drawing/2014/main" id="{5A04AB52-9F00-499A-9D79-B3E8D632D730}"/>
              </a:ext>
            </a:extLst>
          </p:cNvPr>
          <p:cNvSpPr/>
          <p:nvPr/>
        </p:nvSpPr>
        <p:spPr>
          <a:xfrm rot="10800000">
            <a:off x="4847645" y="2400837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502;p41">
            <a:extLst>
              <a:ext uri="{FF2B5EF4-FFF2-40B4-BE49-F238E27FC236}">
                <a16:creationId xmlns:a16="http://schemas.microsoft.com/office/drawing/2014/main" id="{DC018C18-4195-43D7-B35C-88E60520E6DB}"/>
              </a:ext>
            </a:extLst>
          </p:cNvPr>
          <p:cNvSpPr/>
          <p:nvPr/>
        </p:nvSpPr>
        <p:spPr>
          <a:xfrm rot="-5400000">
            <a:off x="4673391" y="2400837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504;p41">
            <a:extLst>
              <a:ext uri="{FF2B5EF4-FFF2-40B4-BE49-F238E27FC236}">
                <a16:creationId xmlns:a16="http://schemas.microsoft.com/office/drawing/2014/main" id="{5639A77F-A59D-4160-BA87-78DA2A045B3E}"/>
              </a:ext>
            </a:extLst>
          </p:cNvPr>
          <p:cNvSpPr/>
          <p:nvPr/>
        </p:nvSpPr>
        <p:spPr>
          <a:xfrm>
            <a:off x="5078423" y="2701034"/>
            <a:ext cx="534235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i="0" dirty="0">
                <a:ln>
                  <a:noFill/>
                </a:ln>
                <a:solidFill>
                  <a:schemeClr val="lt1"/>
                </a:solidFill>
                <a:latin typeface="Dosis"/>
              </a:rPr>
              <a:t>C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37" name="Google Shape;505;p41">
            <a:extLst>
              <a:ext uri="{FF2B5EF4-FFF2-40B4-BE49-F238E27FC236}">
                <a16:creationId xmlns:a16="http://schemas.microsoft.com/office/drawing/2014/main" id="{50EF6A19-C85F-4E0E-B71E-1E56FFDE5DCD}"/>
              </a:ext>
            </a:extLst>
          </p:cNvPr>
          <p:cNvSpPr/>
          <p:nvPr/>
        </p:nvSpPr>
        <p:spPr>
          <a:xfrm>
            <a:off x="5195279" y="3835783"/>
            <a:ext cx="289660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>
                <a:solidFill>
                  <a:schemeClr val="lt1"/>
                </a:solidFill>
                <a:latin typeface="Dosis"/>
              </a:rPr>
              <a:t>L</a:t>
            </a:r>
            <a:endParaRPr b="1" i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B1F74595-71AC-49D6-B933-2B5F63BCAE1C}"/>
              </a:ext>
            </a:extLst>
          </p:cNvPr>
          <p:cNvSpPr/>
          <p:nvPr/>
        </p:nvSpPr>
        <p:spPr>
          <a:xfrm>
            <a:off x="7495523" y="2059847"/>
            <a:ext cx="166643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900" b="1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900" b="1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5FE21D58-FCAE-4286-AC67-B23B2BB8D494}"/>
              </a:ext>
            </a:extLst>
          </p:cNvPr>
          <p:cNvSpPr/>
          <p:nvPr/>
        </p:nvSpPr>
        <p:spPr>
          <a:xfrm>
            <a:off x="7519585" y="2330372"/>
            <a:ext cx="166643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900" b="1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900" b="1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pic>
        <p:nvPicPr>
          <p:cNvPr id="42" name="Imagen 41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EF2D606E-8AF3-4999-80DE-FF99266C12E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0" b="50000"/>
          <a:stretch/>
        </p:blipFill>
        <p:spPr>
          <a:xfrm>
            <a:off x="9164712" y="2068769"/>
            <a:ext cx="246793" cy="246191"/>
          </a:xfrm>
          <a:prstGeom prst="rect">
            <a:avLst/>
          </a:prstGeom>
        </p:spPr>
      </p:pic>
      <p:pic>
        <p:nvPicPr>
          <p:cNvPr id="43" name="Imagen 42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FA155004-76CA-4122-A686-7A699E9A07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54" t="-897" r="55274" b="50897"/>
          <a:stretch/>
        </p:blipFill>
        <p:spPr>
          <a:xfrm>
            <a:off x="9212838" y="2372272"/>
            <a:ext cx="210700" cy="210186"/>
          </a:xfrm>
          <a:prstGeom prst="rect">
            <a:avLst/>
          </a:prstGeom>
        </p:spPr>
      </p:pic>
      <p:pic>
        <p:nvPicPr>
          <p:cNvPr id="44" name="Imagen 43" descr="Forma&#10;&#10;Descripción generada automáticamente con confianza baja">
            <a:extLst>
              <a:ext uri="{FF2B5EF4-FFF2-40B4-BE49-F238E27FC236}">
                <a16:creationId xmlns:a16="http://schemas.microsoft.com/office/drawing/2014/main" id="{2B9B3DD9-C685-4B66-82C9-DDC73EA24C2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326" y="2939460"/>
            <a:ext cx="233241" cy="233241"/>
          </a:xfrm>
          <a:prstGeom prst="rect">
            <a:avLst/>
          </a:prstGeom>
        </p:spPr>
      </p:pic>
      <p:sp>
        <p:nvSpPr>
          <p:cNvPr id="45" name="Rectángulo 44">
            <a:extLst>
              <a:ext uri="{FF2B5EF4-FFF2-40B4-BE49-F238E27FC236}">
                <a16:creationId xmlns:a16="http://schemas.microsoft.com/office/drawing/2014/main" id="{2017A479-9C28-4FF4-8079-5A2976E45020}"/>
              </a:ext>
            </a:extLst>
          </p:cNvPr>
          <p:cNvSpPr/>
          <p:nvPr/>
        </p:nvSpPr>
        <p:spPr>
          <a:xfrm>
            <a:off x="7567714" y="2604084"/>
            <a:ext cx="15821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>
                <a:solidFill>
                  <a:srgbClr val="766C42"/>
                </a:solidFill>
                <a:latin typeface="Montserrat" panose="00000500000000000000" pitchFamily="2" charset="0"/>
              </a:rPr>
              <a:t>@CNSF.gob.mx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E220B18C-BF91-4E8D-BA3A-3CDE219A7F94}"/>
              </a:ext>
            </a:extLst>
          </p:cNvPr>
          <p:cNvSpPr/>
          <p:nvPr/>
        </p:nvSpPr>
        <p:spPr>
          <a:xfrm>
            <a:off x="7639900" y="2825895"/>
            <a:ext cx="15550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Comisión Nacional de Seguros y Fianzas</a:t>
            </a:r>
          </a:p>
        </p:txBody>
      </p:sp>
      <p:pic>
        <p:nvPicPr>
          <p:cNvPr id="47" name="Imagen 46">
            <a:extLst>
              <a:ext uri="{FF2B5EF4-FFF2-40B4-BE49-F238E27FC236}">
                <a16:creationId xmlns:a16="http://schemas.microsoft.com/office/drawing/2014/main" id="{7ABA595E-8A93-4FF4-BB79-13C4551690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9251" y="2651445"/>
            <a:ext cx="224284" cy="224284"/>
          </a:xfrm>
          <a:prstGeom prst="rect">
            <a:avLst/>
          </a:prstGeom>
        </p:spPr>
      </p:pic>
      <p:sp>
        <p:nvSpPr>
          <p:cNvPr id="48" name="Rectángulo 47">
            <a:extLst>
              <a:ext uri="{FF2B5EF4-FFF2-40B4-BE49-F238E27FC236}">
                <a16:creationId xmlns:a16="http://schemas.microsoft.com/office/drawing/2014/main" id="{D68FF7B6-ABCB-4D73-9FAC-0A9B1BD5141D}"/>
              </a:ext>
            </a:extLst>
          </p:cNvPr>
          <p:cNvSpPr/>
          <p:nvPr/>
        </p:nvSpPr>
        <p:spPr>
          <a:xfrm>
            <a:off x="7325069" y="4512020"/>
            <a:ext cx="2322025" cy="317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sp>
        <p:nvSpPr>
          <p:cNvPr id="49" name="Google Shape;504;p41">
            <a:extLst>
              <a:ext uri="{FF2B5EF4-FFF2-40B4-BE49-F238E27FC236}">
                <a16:creationId xmlns:a16="http://schemas.microsoft.com/office/drawing/2014/main" id="{27A89B9D-B9C8-45B7-84C6-272DAD3B73E6}"/>
              </a:ext>
            </a:extLst>
          </p:cNvPr>
          <p:cNvSpPr/>
          <p:nvPr/>
        </p:nvSpPr>
        <p:spPr>
          <a:xfrm>
            <a:off x="6277570" y="3815960"/>
            <a:ext cx="534235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i="0">
                <a:ln>
                  <a:noFill/>
                </a:ln>
                <a:solidFill>
                  <a:schemeClr val="lt1"/>
                </a:solidFill>
                <a:latin typeface="Dosis"/>
              </a:rPr>
              <a:t>R</a:t>
            </a:r>
            <a:endParaRPr b="1" i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50" name="Google Shape;505;p41">
            <a:extLst>
              <a:ext uri="{FF2B5EF4-FFF2-40B4-BE49-F238E27FC236}">
                <a16:creationId xmlns:a16="http://schemas.microsoft.com/office/drawing/2014/main" id="{54A2F9BE-F6F7-4EF2-9A59-3B1A6A408361}"/>
              </a:ext>
            </a:extLst>
          </p:cNvPr>
          <p:cNvSpPr/>
          <p:nvPr/>
        </p:nvSpPr>
        <p:spPr>
          <a:xfrm>
            <a:off x="6125225" y="2705092"/>
            <a:ext cx="838923" cy="45517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dirty="0">
                <a:solidFill>
                  <a:schemeClr val="lt1"/>
                </a:solidFill>
                <a:latin typeface="Dosis"/>
              </a:rPr>
              <a:t>RS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0E5BC6F-A9D7-4D84-A3E8-F06FB323B875}"/>
              </a:ext>
            </a:extLst>
          </p:cNvPr>
          <p:cNvGrpSpPr/>
          <p:nvPr/>
        </p:nvGrpSpPr>
        <p:grpSpPr>
          <a:xfrm>
            <a:off x="7965382" y="3793852"/>
            <a:ext cx="1785947" cy="1090328"/>
            <a:chOff x="5696188" y="1624577"/>
            <a:chExt cx="2512224" cy="1578386"/>
          </a:xfrm>
          <a:noFill/>
        </p:grpSpPr>
        <p:pic>
          <p:nvPicPr>
            <p:cNvPr id="52" name="Imagen 51">
              <a:extLst>
                <a:ext uri="{FF2B5EF4-FFF2-40B4-BE49-F238E27FC236}">
                  <a16:creationId xmlns:a16="http://schemas.microsoft.com/office/drawing/2014/main" id="{3D0DD0DE-63B9-4235-AB83-AAADCCEE670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102708" y="1624577"/>
              <a:ext cx="1541160" cy="1035107"/>
            </a:xfrm>
            <a:prstGeom prst="rect">
              <a:avLst/>
            </a:prstGeom>
            <a:grpFill/>
          </p:spPr>
        </p:pic>
        <p:grpSp>
          <p:nvGrpSpPr>
            <p:cNvPr id="53" name="Grupo 52">
              <a:extLst>
                <a:ext uri="{FF2B5EF4-FFF2-40B4-BE49-F238E27FC236}">
                  <a16:creationId xmlns:a16="http://schemas.microsoft.com/office/drawing/2014/main" id="{1970FB2C-0868-4CDA-B0E7-DC0DA7D7E1CF}"/>
                </a:ext>
              </a:extLst>
            </p:cNvPr>
            <p:cNvGrpSpPr/>
            <p:nvPr/>
          </p:nvGrpSpPr>
          <p:grpSpPr>
            <a:xfrm>
              <a:off x="5696188" y="2750697"/>
              <a:ext cx="2512224" cy="452266"/>
              <a:chOff x="5724764" y="2750697"/>
              <a:chExt cx="2512224" cy="452266"/>
            </a:xfrm>
            <a:grpFill/>
          </p:grpSpPr>
          <p:sp>
            <p:nvSpPr>
              <p:cNvPr id="54" name="Rectángulo 53">
                <a:extLst>
                  <a:ext uri="{FF2B5EF4-FFF2-40B4-BE49-F238E27FC236}">
                    <a16:creationId xmlns:a16="http://schemas.microsoft.com/office/drawing/2014/main" id="{E798ED2F-DFB5-4A60-8B0F-F3EE1F7D762A}"/>
                  </a:ext>
                </a:extLst>
              </p:cNvPr>
              <p:cNvSpPr/>
              <p:nvPr/>
            </p:nvSpPr>
            <p:spPr>
              <a:xfrm>
                <a:off x="5914963" y="2750697"/>
                <a:ext cx="2322025" cy="3173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100"/>
              </a:p>
            </p:txBody>
          </p:sp>
          <p:sp>
            <p:nvSpPr>
              <p:cNvPr id="55" name="CuadroTexto 54">
                <a:extLst>
                  <a:ext uri="{FF2B5EF4-FFF2-40B4-BE49-F238E27FC236}">
                    <a16:creationId xmlns:a16="http://schemas.microsoft.com/office/drawing/2014/main" id="{B25357B9-6122-4576-A895-4018ACCDE2E5}"/>
                  </a:ext>
                </a:extLst>
              </p:cNvPr>
              <p:cNvSpPr txBox="1"/>
              <p:nvPr/>
            </p:nvSpPr>
            <p:spPr>
              <a:xfrm>
                <a:off x="5724764" y="2757417"/>
                <a:ext cx="2426463" cy="44554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700" b="1">
                    <a:solidFill>
                      <a:srgbClr val="766C42"/>
                    </a:solidFill>
                    <a:latin typeface="Montserrat" pitchFamily="2" charset="77"/>
                  </a:rPr>
                  <a:t>https://www.cnsf.gob.mx/cnsf/revista/sitePages/home.aspx</a:t>
                </a:r>
              </a:p>
            </p:txBody>
          </p:sp>
        </p:grpSp>
      </p:grpSp>
      <p:sp>
        <p:nvSpPr>
          <p:cNvPr id="56" name="Google Shape;493;p41">
            <a:extLst>
              <a:ext uri="{FF2B5EF4-FFF2-40B4-BE49-F238E27FC236}">
                <a16:creationId xmlns:a16="http://schemas.microsoft.com/office/drawing/2014/main" id="{CE68E511-3149-472A-9DCF-D038E75D83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90012" y="300243"/>
            <a:ext cx="5563895" cy="108802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/>
              <a:t>Gracias</a:t>
            </a:r>
            <a:endParaRPr sz="4800" b="1" dirty="0"/>
          </a:p>
        </p:txBody>
      </p:sp>
    </p:spTree>
    <p:extLst>
      <p:ext uri="{BB962C8B-B14F-4D97-AF65-F5344CB8AC3E}">
        <p14:creationId xmlns:p14="http://schemas.microsoft.com/office/powerpoint/2010/main" val="185579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D87AB319-64C0-4E2D-B1CD-0A970301B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6E36B62D-34E6-41D4-B3AA-AC21AB3879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B5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1043" y="770467"/>
            <a:ext cx="6608963" cy="3352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s-MX">
                <a:solidFill>
                  <a:srgbClr val="FFFFFF"/>
                </a:solidFill>
              </a:rPr>
              <a:t>Prima Devengada y Prima Devengada Acumulada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5052" y="4206876"/>
            <a:ext cx="6544954" cy="16459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s-MX" sz="2200" b="0" dirty="0">
                <a:solidFill>
                  <a:srgbClr val="FFFFFF"/>
                </a:solidFill>
                <a:latin typeface="+mj-lt"/>
              </a:rPr>
              <a:t>La Prima Devengada y la Prima Devengada Acumulada se calcula con base a la prima ya </a:t>
            </a:r>
            <a:r>
              <a:rPr lang="es-MX" sz="2200" dirty="0">
                <a:solidFill>
                  <a:srgbClr val="FFFFFF"/>
                </a:solidFill>
                <a:latin typeface="+mj-lt"/>
              </a:rPr>
              <a:t>convertida a moneda nacional</a:t>
            </a:r>
            <a:r>
              <a:rPr lang="es-MX" sz="2200" b="0" dirty="0">
                <a:solidFill>
                  <a:srgbClr val="FFFFFF"/>
                </a:solidFill>
                <a:latin typeface="+mj-lt"/>
              </a:rPr>
              <a:t>, es decir convertida a pesos mexicanos.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97E92409-AD19-4CE3-9956-8C03560F7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905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1178" y="2446867"/>
            <a:ext cx="2500330" cy="2143140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fld id="{D495E168-DA5E-4888-8D8A-92B118324C14}" type="slidenum">
              <a:rPr lang="en-US" sz="9500" smtClean="0">
                <a:solidFill>
                  <a:srgbClr val="FFFFFF">
                    <a:alpha val="25000"/>
                  </a:srgbClr>
                </a:solidFill>
              </a:rPr>
              <a:pPr defTabSz="914400"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9500">
              <a:solidFill>
                <a:srgbClr val="FFFFFF">
                  <a:alpha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881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 acumulada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069914"/>
            <a:ext cx="10119360" cy="3232409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es-ES" sz="2000" b="0" noProof="1">
                <a:solidFill>
                  <a:schemeClr val="tx1"/>
                </a:solidFill>
              </a:rPr>
              <a:t>Se debe reportar la parte proporcional de la prima emitida que corresponde al periodo transcurrido a la fecha de cierre del ejercicio.</a:t>
            </a:r>
          </a:p>
          <a:p>
            <a:pPr marL="0" indent="0" rtl="0">
              <a:buNone/>
            </a:pPr>
            <a:r>
              <a:rPr lang="es-MX" sz="2000" b="0" dirty="0">
                <a:solidFill>
                  <a:schemeClr val="tx1"/>
                </a:solidFill>
              </a:rPr>
              <a:t>Para efectos de devengamiento de la prima emitida, esta deberá considerarse desde la fecha de inicio de vigencia de la ubicación</a:t>
            </a:r>
          </a:p>
          <a:p>
            <a:pPr marL="0" indent="0" rtl="0">
              <a:buNone/>
            </a:pPr>
            <a:endParaRPr lang="es-ES" sz="2000" b="0" noProof="1">
              <a:solidFill>
                <a:schemeClr val="tx1"/>
              </a:solidFill>
            </a:endParaRPr>
          </a:p>
          <a:p>
            <a:pPr algn="just" rtl="0"/>
            <a:r>
              <a:rPr lang="es-ES" sz="2000" b="0" noProof="1">
                <a:solidFill>
                  <a:schemeClr val="tx1"/>
                </a:solidFill>
              </a:rPr>
              <a:t>Si la moneda es nacional entonces la Prima Devengada Acumulada debe ser </a:t>
            </a:r>
            <a:r>
              <a:rPr lang="es-ES" sz="2000" noProof="1">
                <a:solidFill>
                  <a:schemeClr val="tx1"/>
                </a:solidFill>
              </a:rPr>
              <a:t>mayor</a:t>
            </a:r>
            <a:r>
              <a:rPr lang="es-ES" sz="2000" b="0" noProof="1">
                <a:solidFill>
                  <a:schemeClr val="tx1"/>
                </a:solidFill>
              </a:rPr>
              <a:t> o </a:t>
            </a:r>
            <a:r>
              <a:rPr lang="es-ES" sz="2000" noProof="1">
                <a:solidFill>
                  <a:schemeClr val="tx1"/>
                </a:solidFill>
              </a:rPr>
              <a:t>igual</a:t>
            </a:r>
            <a:r>
              <a:rPr lang="es-ES" sz="2000" b="0" noProof="1">
                <a:solidFill>
                  <a:schemeClr val="tx1"/>
                </a:solidFill>
              </a:rPr>
              <a:t> a cero.</a:t>
            </a:r>
          </a:p>
          <a:p>
            <a:pPr rtl="0"/>
            <a:endParaRPr lang="es-ES" sz="1600" b="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3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389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 Acumulada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170464"/>
            <a:ext cx="10119360" cy="925265"/>
          </a:xfrm>
        </p:spPr>
        <p:txBody>
          <a:bodyPr rtlCol="0">
            <a:normAutofit/>
          </a:bodyPr>
          <a:lstStyle/>
          <a:p>
            <a:pPr algn="just" rtl="0"/>
            <a:r>
              <a:rPr lang="es-ES" sz="2000" b="0" noProof="1">
                <a:solidFill>
                  <a:schemeClr val="tx1"/>
                </a:solidFill>
                <a:latin typeface="+mn-lt"/>
              </a:rPr>
              <a:t>Si el estatus es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igual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 Póliza, ubicación o inciso vigente (clave 01) y el año fecha de emisión es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igual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 año de reporte entonces la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Prima Devengada Acumulada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debe ser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menor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 la Prima Emitida.</a:t>
            </a:r>
          </a:p>
          <a:p>
            <a:pPr rtl="0"/>
            <a:endParaRPr lang="es-ES" sz="16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4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644ED96F-EB5D-4803-AD45-F2038845D707}"/>
              </a:ext>
            </a:extLst>
          </p:cNvPr>
          <p:cNvCxnSpPr>
            <a:cxnSpLocks/>
          </p:cNvCxnSpPr>
          <p:nvPr/>
        </p:nvCxnSpPr>
        <p:spPr>
          <a:xfrm>
            <a:off x="3680340" y="4418162"/>
            <a:ext cx="5378115" cy="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6A18D891-AE06-4491-A688-1876DB80C7E7}"/>
              </a:ext>
            </a:extLst>
          </p:cNvPr>
          <p:cNvCxnSpPr>
            <a:cxnSpLocks/>
          </p:cNvCxnSpPr>
          <p:nvPr/>
        </p:nvCxnSpPr>
        <p:spPr>
          <a:xfrm>
            <a:off x="5326070" y="4142510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27E3FEA-7759-4E21-A673-199526296373}"/>
              </a:ext>
            </a:extLst>
          </p:cNvPr>
          <p:cNvSpPr txBox="1"/>
          <p:nvPr/>
        </p:nvSpPr>
        <p:spPr>
          <a:xfrm>
            <a:off x="5304602" y="4605437"/>
            <a:ext cx="1443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Diciembre 2022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DFE3205-A44F-4483-9417-6511FC0F0365}"/>
              </a:ext>
            </a:extLst>
          </p:cNvPr>
          <p:cNvSpPr txBox="1"/>
          <p:nvPr/>
        </p:nvSpPr>
        <p:spPr>
          <a:xfrm>
            <a:off x="4319973" y="4504631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…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EEB3C59-974D-4ECA-A12A-DBEC1041FD62}"/>
              </a:ext>
            </a:extLst>
          </p:cNvPr>
          <p:cNvSpPr txBox="1"/>
          <p:nvPr/>
        </p:nvSpPr>
        <p:spPr>
          <a:xfrm>
            <a:off x="2922349" y="4607507"/>
            <a:ext cx="1239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Marzo 2022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0974124-2422-4A1F-BDEA-511FB899066E}"/>
              </a:ext>
            </a:extLst>
          </p:cNvPr>
          <p:cNvSpPr txBox="1"/>
          <p:nvPr/>
        </p:nvSpPr>
        <p:spPr>
          <a:xfrm>
            <a:off x="3081125" y="4045591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Inicio de vigencia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BECC339-F6EC-4293-971C-BBDC003C046F}"/>
              </a:ext>
            </a:extLst>
          </p:cNvPr>
          <p:cNvSpPr txBox="1"/>
          <p:nvPr/>
        </p:nvSpPr>
        <p:spPr>
          <a:xfrm>
            <a:off x="7969790" y="3921436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Fin de vigencia</a:t>
            </a:r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8312282B-757A-45CA-9E19-786939BBA1F3}"/>
              </a:ext>
            </a:extLst>
          </p:cNvPr>
          <p:cNvCxnSpPr>
            <a:cxnSpLocks/>
          </p:cNvCxnSpPr>
          <p:nvPr/>
        </p:nvCxnSpPr>
        <p:spPr>
          <a:xfrm>
            <a:off x="6657566" y="4214699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2BB8A509-3C5F-4D07-9505-45A0E35C0C34}"/>
              </a:ext>
            </a:extLst>
          </p:cNvPr>
          <p:cNvCxnSpPr>
            <a:cxnSpLocks/>
          </p:cNvCxnSpPr>
          <p:nvPr/>
        </p:nvCxnSpPr>
        <p:spPr>
          <a:xfrm>
            <a:off x="4042702" y="4074329"/>
            <a:ext cx="0" cy="621633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606E28AD-CC14-40DE-9BD1-4D25F2679311}"/>
              </a:ext>
            </a:extLst>
          </p:cNvPr>
          <p:cNvSpPr txBox="1"/>
          <p:nvPr/>
        </p:nvSpPr>
        <p:spPr>
          <a:xfrm>
            <a:off x="3353332" y="4889486"/>
            <a:ext cx="1070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$40,000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$0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8DCB08D5-27C0-4E10-98F5-9F314ABE936A}"/>
              </a:ext>
            </a:extLst>
          </p:cNvPr>
          <p:cNvCxnSpPr>
            <a:cxnSpLocks/>
          </p:cNvCxnSpPr>
          <p:nvPr/>
        </p:nvCxnSpPr>
        <p:spPr>
          <a:xfrm>
            <a:off x="7656186" y="4162562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10F71EB8-E680-44B1-B870-882AFA858A7D}"/>
              </a:ext>
            </a:extLst>
          </p:cNvPr>
          <p:cNvSpPr txBox="1"/>
          <p:nvPr/>
        </p:nvSpPr>
        <p:spPr>
          <a:xfrm>
            <a:off x="7610656" y="4649551"/>
            <a:ext cx="1443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Marzo 2023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D4BEEE2C-B58B-4A59-B805-252CE89BA0B2}"/>
              </a:ext>
            </a:extLst>
          </p:cNvPr>
          <p:cNvCxnSpPr>
            <a:cxnSpLocks/>
          </p:cNvCxnSpPr>
          <p:nvPr/>
        </p:nvCxnSpPr>
        <p:spPr>
          <a:xfrm>
            <a:off x="8831272" y="4114435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45855D6-62ED-4598-982F-5942AE983CCF}"/>
              </a:ext>
            </a:extLst>
          </p:cNvPr>
          <p:cNvSpPr txBox="1"/>
          <p:nvPr/>
        </p:nvSpPr>
        <p:spPr>
          <a:xfrm>
            <a:off x="5541220" y="4857462"/>
            <a:ext cx="111633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$40,000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$30,137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B253F782-48F2-4825-A41A-A62ACB9A4870}"/>
              </a:ext>
            </a:extLst>
          </p:cNvPr>
          <p:cNvSpPr/>
          <p:nvPr/>
        </p:nvSpPr>
        <p:spPr>
          <a:xfrm>
            <a:off x="5424917" y="3827607"/>
            <a:ext cx="1275348" cy="2210843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MX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0ABC8123-39AE-4F7D-9D53-71C6416D1BF4}"/>
              </a:ext>
            </a:extLst>
          </p:cNvPr>
          <p:cNvSpPr txBox="1"/>
          <p:nvPr/>
        </p:nvSpPr>
        <p:spPr>
          <a:xfrm>
            <a:off x="5650283" y="3814188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Póliza en vigor</a:t>
            </a:r>
          </a:p>
        </p:txBody>
      </p:sp>
    </p:spTree>
    <p:extLst>
      <p:ext uri="{BB962C8B-B14F-4D97-AF65-F5344CB8AC3E}">
        <p14:creationId xmlns:p14="http://schemas.microsoft.com/office/powerpoint/2010/main" val="415973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 acumulada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2097064"/>
            <a:ext cx="10341247" cy="2098716"/>
          </a:xfrm>
        </p:spPr>
        <p:txBody>
          <a:bodyPr rtlCol="0">
            <a:normAutofit lnSpcReduction="10000"/>
          </a:bodyPr>
          <a:lstStyle/>
          <a:p>
            <a:pPr algn="just" rtl="0"/>
            <a:r>
              <a:rPr lang="es-ES" sz="2000" b="0" noProof="1">
                <a:solidFill>
                  <a:schemeClr val="tx1"/>
                </a:solidFill>
              </a:rPr>
              <a:t>Si el estatus es </a:t>
            </a:r>
            <a:r>
              <a:rPr lang="es-ES" sz="2000" noProof="1">
                <a:solidFill>
                  <a:schemeClr val="tx1"/>
                </a:solidFill>
              </a:rPr>
              <a:t>igual</a:t>
            </a:r>
            <a:r>
              <a:rPr lang="es-ES" sz="2000" b="0" noProof="1">
                <a:solidFill>
                  <a:schemeClr val="tx1"/>
                </a:solidFill>
              </a:rPr>
              <a:t> a Póliza, ubicación o inciso vencido (clave 05) entonces la Prima Devengada Acumulada debe ser </a:t>
            </a:r>
            <a:r>
              <a:rPr lang="es-ES" sz="2000" noProof="1">
                <a:solidFill>
                  <a:schemeClr val="tx1"/>
                </a:solidFill>
              </a:rPr>
              <a:t>igual</a:t>
            </a:r>
            <a:r>
              <a:rPr lang="es-ES" sz="2000" b="0" noProof="1">
                <a:solidFill>
                  <a:schemeClr val="tx1"/>
                </a:solidFill>
              </a:rPr>
              <a:t> a Prima Emitida. (</a:t>
            </a:r>
            <a:r>
              <a:rPr lang="es-ES" sz="2000" b="0" noProof="1">
                <a:solidFill>
                  <a:srgbClr val="C00000"/>
                </a:solidFill>
              </a:rPr>
              <a:t>Nota: Se realiza la suma de la Prima Emitida de los tres años anteriores y se consideran pólizas que iniciaron vigencia el 01/01/ejercicio anterior al reporte</a:t>
            </a:r>
            <a:r>
              <a:rPr lang="es-ES" sz="2000" b="0" noProof="1">
                <a:solidFill>
                  <a:schemeClr val="tx1"/>
                </a:solidFill>
              </a:rPr>
              <a:t>)</a:t>
            </a:r>
          </a:p>
          <a:p>
            <a:pPr algn="just" rtl="0"/>
            <a:endParaRPr lang="es-ES" sz="2000" b="0" noProof="1">
              <a:solidFill>
                <a:schemeClr val="tx1"/>
              </a:solidFill>
            </a:endParaRPr>
          </a:p>
          <a:p>
            <a:pPr algn="just" rtl="0"/>
            <a:r>
              <a:rPr lang="es-ES" sz="2000" b="0" noProof="1">
                <a:solidFill>
                  <a:schemeClr val="tx1"/>
                </a:solidFill>
              </a:rPr>
              <a:t>Si el estatus es </a:t>
            </a:r>
            <a:r>
              <a:rPr lang="es-ES" sz="2000" noProof="1">
                <a:solidFill>
                  <a:schemeClr val="tx1"/>
                </a:solidFill>
              </a:rPr>
              <a:t>igual</a:t>
            </a:r>
            <a:r>
              <a:rPr lang="es-ES" sz="2000" b="0" noProof="1">
                <a:solidFill>
                  <a:schemeClr val="tx1"/>
                </a:solidFill>
              </a:rPr>
              <a:t> a Póliza, ubicación o inciso vencido (clave 05) entonces la Prima Devengada Acumulada debe ser </a:t>
            </a:r>
            <a:r>
              <a:rPr lang="es-ES" sz="2000" noProof="1">
                <a:solidFill>
                  <a:schemeClr val="tx1"/>
                </a:solidFill>
              </a:rPr>
              <a:t>mayor</a:t>
            </a:r>
            <a:r>
              <a:rPr lang="es-ES" sz="2000" b="0" noProof="1">
                <a:solidFill>
                  <a:schemeClr val="tx1"/>
                </a:solidFill>
              </a:rPr>
              <a:t> o </a:t>
            </a:r>
            <a:r>
              <a:rPr lang="es-ES" sz="2000" noProof="1">
                <a:solidFill>
                  <a:schemeClr val="tx1"/>
                </a:solidFill>
              </a:rPr>
              <a:t>igual</a:t>
            </a:r>
            <a:r>
              <a:rPr lang="es-ES" sz="2000" b="0" noProof="1">
                <a:solidFill>
                  <a:schemeClr val="tx1"/>
                </a:solidFill>
              </a:rPr>
              <a:t> a la Prima Emitida.</a:t>
            </a:r>
          </a:p>
          <a:p>
            <a:pPr algn="just" rtl="0"/>
            <a:endParaRPr lang="es-ES" sz="1600" b="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5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B2478A7-747A-4C70-A52B-4A9CD3A95B5C}"/>
              </a:ext>
            </a:extLst>
          </p:cNvPr>
          <p:cNvCxnSpPr>
            <a:cxnSpLocks/>
          </p:cNvCxnSpPr>
          <p:nvPr/>
        </p:nvCxnSpPr>
        <p:spPr>
          <a:xfrm>
            <a:off x="3760326" y="5177699"/>
            <a:ext cx="5378115" cy="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335A4CBD-336B-4D05-9217-510898EA0CF4}"/>
              </a:ext>
            </a:extLst>
          </p:cNvPr>
          <p:cNvCxnSpPr>
            <a:cxnSpLocks/>
          </p:cNvCxnSpPr>
          <p:nvPr/>
        </p:nvCxnSpPr>
        <p:spPr>
          <a:xfrm>
            <a:off x="5406056" y="4812751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3AEA94A4-F564-49F0-BE26-8F24F72C8DD5}"/>
              </a:ext>
            </a:extLst>
          </p:cNvPr>
          <p:cNvSpPr txBox="1"/>
          <p:nvPr/>
        </p:nvSpPr>
        <p:spPr>
          <a:xfrm>
            <a:off x="5396494" y="5311397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Diciembre 2021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E27CD17-5F04-4FB7-8DEC-BE19C3F95FD2}"/>
              </a:ext>
            </a:extLst>
          </p:cNvPr>
          <p:cNvSpPr txBox="1"/>
          <p:nvPr/>
        </p:nvSpPr>
        <p:spPr>
          <a:xfrm>
            <a:off x="4491087" y="5225269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…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4B31E89-EB5C-459F-ADD6-08AF8F5924A7}"/>
              </a:ext>
            </a:extLst>
          </p:cNvPr>
          <p:cNvSpPr txBox="1"/>
          <p:nvPr/>
        </p:nvSpPr>
        <p:spPr>
          <a:xfrm>
            <a:off x="3052462" y="4894765"/>
            <a:ext cx="1239253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Marzo 2021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11522CB-4C11-43A9-B3B5-81CC876FE3C1}"/>
              </a:ext>
            </a:extLst>
          </p:cNvPr>
          <p:cNvSpPr txBox="1"/>
          <p:nvPr/>
        </p:nvSpPr>
        <p:spPr>
          <a:xfrm>
            <a:off x="4267072" y="4667409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Fin de vigencia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BCAA60DE-81DB-4B7B-BF17-A9215584F239}"/>
              </a:ext>
            </a:extLst>
          </p:cNvPr>
          <p:cNvCxnSpPr>
            <a:cxnSpLocks/>
          </p:cNvCxnSpPr>
          <p:nvPr/>
        </p:nvCxnSpPr>
        <p:spPr>
          <a:xfrm>
            <a:off x="6737552" y="4837315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41BBA337-2F8F-498A-AD3B-3489549D8162}"/>
              </a:ext>
            </a:extLst>
          </p:cNvPr>
          <p:cNvCxnSpPr>
            <a:cxnSpLocks/>
          </p:cNvCxnSpPr>
          <p:nvPr/>
        </p:nvCxnSpPr>
        <p:spPr>
          <a:xfrm>
            <a:off x="4122688" y="4762429"/>
            <a:ext cx="0" cy="621633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3B3D16F-0076-40E5-A666-656DAC4BDE78}"/>
              </a:ext>
            </a:extLst>
          </p:cNvPr>
          <p:cNvSpPr txBox="1"/>
          <p:nvPr/>
        </p:nvSpPr>
        <p:spPr>
          <a:xfrm>
            <a:off x="3402721" y="5588035"/>
            <a:ext cx="1070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$40,000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$0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41D342C9-716A-47C9-A5A0-12FE96A34EBD}"/>
              </a:ext>
            </a:extLst>
          </p:cNvPr>
          <p:cNvCxnSpPr>
            <a:cxnSpLocks/>
          </p:cNvCxnSpPr>
          <p:nvPr/>
        </p:nvCxnSpPr>
        <p:spPr>
          <a:xfrm>
            <a:off x="7771891" y="4761365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51E2A0F-18CF-4C14-A364-84250C8A296A}"/>
              </a:ext>
            </a:extLst>
          </p:cNvPr>
          <p:cNvSpPr txBox="1"/>
          <p:nvPr/>
        </p:nvSpPr>
        <p:spPr>
          <a:xfrm>
            <a:off x="7622335" y="4883334"/>
            <a:ext cx="1467853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Diciembre 2022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859BAE6D-DD14-47CC-9587-87D35D9ADBA3}"/>
              </a:ext>
            </a:extLst>
          </p:cNvPr>
          <p:cNvCxnSpPr>
            <a:cxnSpLocks/>
          </p:cNvCxnSpPr>
          <p:nvPr/>
        </p:nvCxnSpPr>
        <p:spPr>
          <a:xfrm>
            <a:off x="8958883" y="4629895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CCA6448-C0D2-460B-8D24-96B2A0440752}"/>
              </a:ext>
            </a:extLst>
          </p:cNvPr>
          <p:cNvSpPr txBox="1"/>
          <p:nvPr/>
        </p:nvSpPr>
        <p:spPr>
          <a:xfrm>
            <a:off x="7822986" y="5273712"/>
            <a:ext cx="109888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$0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$40,000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DD25C7D5-A481-4A02-B427-7008B88758B6}"/>
              </a:ext>
            </a:extLst>
          </p:cNvPr>
          <p:cNvSpPr/>
          <p:nvPr/>
        </p:nvSpPr>
        <p:spPr>
          <a:xfrm>
            <a:off x="7766713" y="4378607"/>
            <a:ext cx="1191253" cy="2098716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MX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B65D9E6-0B71-4C18-A4F8-7E79FB01BA34}"/>
              </a:ext>
            </a:extLst>
          </p:cNvPr>
          <p:cNvSpPr txBox="1"/>
          <p:nvPr/>
        </p:nvSpPr>
        <p:spPr>
          <a:xfrm>
            <a:off x="7914189" y="4456333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Expirada o terminada</a:t>
            </a:r>
          </a:p>
        </p:txBody>
      </p:sp>
    </p:spTree>
    <p:extLst>
      <p:ext uri="{BB962C8B-B14F-4D97-AF65-F5344CB8AC3E}">
        <p14:creationId xmlns:p14="http://schemas.microsoft.com/office/powerpoint/2010/main" val="57569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 acumulada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6481" y="2351163"/>
            <a:ext cx="10119360" cy="11054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s-ES" sz="2000" b="0" noProof="1">
                <a:solidFill>
                  <a:schemeClr val="tx1"/>
                </a:solidFill>
                <a:latin typeface="+mn-lt"/>
              </a:rPr>
              <a:t>Si el estatus es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igual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 Cancelada durante la Vigencia (clave 04 y 08), la Fecha de Emisión es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igual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al Año de Reporte y la Moneda es nacional entonces la Prima Devengada Acumulada debe ser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igual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 la Prima Emitida.</a:t>
            </a:r>
          </a:p>
          <a:p>
            <a:pPr marL="179705" indent="-179705" algn="just" rtl="0"/>
            <a:endParaRPr lang="es-ES" sz="1600" b="0" dirty="0">
              <a:solidFill>
                <a:schemeClr val="tx1"/>
              </a:solidFill>
              <a:latin typeface="+mn-lt"/>
              <a:cs typeface="Calibri" panose="020F0502020204030204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6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BE132CA-CA4E-47CF-AAD5-70E79937C1C3}"/>
              </a:ext>
            </a:extLst>
          </p:cNvPr>
          <p:cNvCxnSpPr>
            <a:cxnSpLocks/>
          </p:cNvCxnSpPr>
          <p:nvPr/>
        </p:nvCxnSpPr>
        <p:spPr>
          <a:xfrm>
            <a:off x="3170139" y="4537642"/>
            <a:ext cx="5851721" cy="19871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C6FCDB0D-45C5-420B-A70B-1301346144C9}"/>
              </a:ext>
            </a:extLst>
          </p:cNvPr>
          <p:cNvCxnSpPr>
            <a:cxnSpLocks/>
          </p:cNvCxnSpPr>
          <p:nvPr/>
        </p:nvCxnSpPr>
        <p:spPr>
          <a:xfrm>
            <a:off x="4815869" y="4261990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1FB1CBD7-8CEF-4F6B-9B93-A17F8C6E388D}"/>
              </a:ext>
            </a:extLst>
          </p:cNvPr>
          <p:cNvSpPr txBox="1"/>
          <p:nvPr/>
        </p:nvSpPr>
        <p:spPr>
          <a:xfrm>
            <a:off x="4782370" y="4700854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Septiembre 2022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71829E6-DF3E-46F2-9C7A-DE9972746AF7}"/>
              </a:ext>
            </a:extLst>
          </p:cNvPr>
          <p:cNvSpPr txBox="1"/>
          <p:nvPr/>
        </p:nvSpPr>
        <p:spPr>
          <a:xfrm>
            <a:off x="3914547" y="4595536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…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C38EB79-50F9-45F3-A2E3-0136A1934366}"/>
              </a:ext>
            </a:extLst>
          </p:cNvPr>
          <p:cNvSpPr txBox="1"/>
          <p:nvPr/>
        </p:nvSpPr>
        <p:spPr>
          <a:xfrm>
            <a:off x="2591903" y="4633962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b="1" kern="0" dirty="0">
                <a:solidFill>
                  <a:srgbClr val="C00000"/>
                </a:solidFill>
                <a:latin typeface="Arial"/>
                <a:cs typeface="Arial"/>
                <a:sym typeface="Arial"/>
              </a:rPr>
              <a:t>Marzo 2022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41FE55C-7B87-47A5-9231-2712885E9C86}"/>
              </a:ext>
            </a:extLst>
          </p:cNvPr>
          <p:cNvSpPr txBox="1"/>
          <p:nvPr/>
        </p:nvSpPr>
        <p:spPr>
          <a:xfrm>
            <a:off x="2854339" y="4102058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Inicio de vigencia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2AF2A16-95DA-4A1E-84D6-4B3C2C22E10F}"/>
              </a:ext>
            </a:extLst>
          </p:cNvPr>
          <p:cNvSpPr txBox="1"/>
          <p:nvPr/>
        </p:nvSpPr>
        <p:spPr>
          <a:xfrm>
            <a:off x="8395725" y="3821631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Fin de vigencia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43948157-2AE5-447D-B0E6-BC41FB4E0514}"/>
              </a:ext>
            </a:extLst>
          </p:cNvPr>
          <p:cNvCxnSpPr>
            <a:cxnSpLocks/>
          </p:cNvCxnSpPr>
          <p:nvPr/>
        </p:nvCxnSpPr>
        <p:spPr>
          <a:xfrm>
            <a:off x="6147365" y="4334179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07C94B1-F981-4D3A-8BC3-65528FA3F5C0}"/>
              </a:ext>
            </a:extLst>
          </p:cNvPr>
          <p:cNvCxnSpPr>
            <a:cxnSpLocks/>
          </p:cNvCxnSpPr>
          <p:nvPr/>
        </p:nvCxnSpPr>
        <p:spPr>
          <a:xfrm>
            <a:off x="3723570" y="4234753"/>
            <a:ext cx="0" cy="621633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E8F1207-C3B0-45D5-9B99-F381A08031C5}"/>
              </a:ext>
            </a:extLst>
          </p:cNvPr>
          <p:cNvSpPr txBox="1"/>
          <p:nvPr/>
        </p:nvSpPr>
        <p:spPr>
          <a:xfrm>
            <a:off x="2907830" y="5091246"/>
            <a:ext cx="1070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$40,000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$0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08D28E8B-AFDB-4EA5-8BDA-B09057DF1320}"/>
              </a:ext>
            </a:extLst>
          </p:cNvPr>
          <p:cNvCxnSpPr>
            <a:cxnSpLocks/>
          </p:cNvCxnSpPr>
          <p:nvPr/>
        </p:nvCxnSpPr>
        <p:spPr>
          <a:xfrm>
            <a:off x="7145985" y="4282042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6414E0A-A32F-4862-AE82-9BEFC0E89937}"/>
              </a:ext>
            </a:extLst>
          </p:cNvPr>
          <p:cNvSpPr txBox="1"/>
          <p:nvPr/>
        </p:nvSpPr>
        <p:spPr>
          <a:xfrm>
            <a:off x="7100455" y="4769031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Diciembre 2022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289C4BE5-FA21-4047-9E3F-DB6A70192940}"/>
              </a:ext>
            </a:extLst>
          </p:cNvPr>
          <p:cNvCxnSpPr>
            <a:cxnSpLocks/>
          </p:cNvCxnSpPr>
          <p:nvPr/>
        </p:nvCxnSpPr>
        <p:spPr>
          <a:xfrm>
            <a:off x="8321071" y="4233915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7B32AD8-7004-464B-B465-F5A6A95ECF22}"/>
              </a:ext>
            </a:extLst>
          </p:cNvPr>
          <p:cNvSpPr txBox="1"/>
          <p:nvPr/>
        </p:nvSpPr>
        <p:spPr>
          <a:xfrm>
            <a:off x="7270058" y="5014977"/>
            <a:ext cx="10740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$20,164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$ 20,164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68D348F9-F32C-49C0-8D15-45421C1055D2}"/>
              </a:ext>
            </a:extLst>
          </p:cNvPr>
          <p:cNvSpPr/>
          <p:nvPr/>
        </p:nvSpPr>
        <p:spPr>
          <a:xfrm>
            <a:off x="7204325" y="3944711"/>
            <a:ext cx="1339913" cy="221994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MX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8A1F86A-E2A5-46BA-8BCD-DDCBC01D8CC7}"/>
              </a:ext>
            </a:extLst>
          </p:cNvPr>
          <p:cNvSpPr txBox="1"/>
          <p:nvPr/>
        </p:nvSpPr>
        <p:spPr>
          <a:xfrm>
            <a:off x="5037232" y="4010127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Cancelación a prorrata</a:t>
            </a: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E1A2AB53-25E9-49D4-AB72-CF03F4215A60}"/>
              </a:ext>
            </a:extLst>
          </p:cNvPr>
          <p:cNvCxnSpPr>
            <a:cxnSpLocks/>
          </p:cNvCxnSpPr>
          <p:nvPr/>
        </p:nvCxnSpPr>
        <p:spPr>
          <a:xfrm>
            <a:off x="9030934" y="4282043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FD88825-7BE5-4336-8A44-2F7A81DE42F8}"/>
              </a:ext>
            </a:extLst>
          </p:cNvPr>
          <p:cNvSpPr txBox="1"/>
          <p:nvPr/>
        </p:nvSpPr>
        <p:spPr>
          <a:xfrm>
            <a:off x="7276528" y="3992920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Cancelación a prorrata</a:t>
            </a:r>
          </a:p>
        </p:txBody>
      </p:sp>
    </p:spTree>
    <p:extLst>
      <p:ext uri="{BB962C8B-B14F-4D97-AF65-F5344CB8AC3E}">
        <p14:creationId xmlns:p14="http://schemas.microsoft.com/office/powerpoint/2010/main" val="932298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 acumulada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4319" y="2382099"/>
            <a:ext cx="10119360" cy="10616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s-ES" sz="2000" b="0" noProof="1">
                <a:solidFill>
                  <a:schemeClr val="tx1"/>
                </a:solidFill>
                <a:latin typeface="+mn-lt"/>
              </a:rPr>
              <a:t>Si el estatus es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igual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 Cancelada durante la Vigencia (clave 04 y 08) y la Fecha de Emisión es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menor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al Año de reporte entonces la Prima Devengada Acumulada debe ser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mayor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o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igual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 la Prima Emitida.</a:t>
            </a:r>
          </a:p>
          <a:p>
            <a:pPr marL="179705" indent="-179705" rtl="0"/>
            <a:endParaRPr lang="es-ES" sz="16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7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729D659-0F35-4F36-85E7-FF6872ACC05D}"/>
              </a:ext>
            </a:extLst>
          </p:cNvPr>
          <p:cNvCxnSpPr>
            <a:cxnSpLocks/>
          </p:cNvCxnSpPr>
          <p:nvPr/>
        </p:nvCxnSpPr>
        <p:spPr>
          <a:xfrm>
            <a:off x="3399309" y="4706173"/>
            <a:ext cx="5851721" cy="19871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EBCA63F4-ACEB-4A69-9955-15CD836814C0}"/>
              </a:ext>
            </a:extLst>
          </p:cNvPr>
          <p:cNvCxnSpPr>
            <a:cxnSpLocks/>
          </p:cNvCxnSpPr>
          <p:nvPr/>
        </p:nvCxnSpPr>
        <p:spPr>
          <a:xfrm>
            <a:off x="5045039" y="4430521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B76702D4-6575-4B93-94A5-40CD83E66B43}"/>
              </a:ext>
            </a:extLst>
          </p:cNvPr>
          <p:cNvSpPr txBox="1"/>
          <p:nvPr/>
        </p:nvSpPr>
        <p:spPr>
          <a:xfrm>
            <a:off x="5011540" y="4869385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Septiembre 2022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536E5FC-099F-4DCE-A375-C550793A76D9}"/>
              </a:ext>
            </a:extLst>
          </p:cNvPr>
          <p:cNvSpPr txBox="1"/>
          <p:nvPr/>
        </p:nvSpPr>
        <p:spPr>
          <a:xfrm>
            <a:off x="4143717" y="4764067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…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D6BA5A8-DF66-455F-B3C7-2D5C4471FD20}"/>
              </a:ext>
            </a:extLst>
          </p:cNvPr>
          <p:cNvSpPr txBox="1"/>
          <p:nvPr/>
        </p:nvSpPr>
        <p:spPr>
          <a:xfrm>
            <a:off x="2821073" y="4829789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b="1" kern="0" dirty="0">
                <a:solidFill>
                  <a:srgbClr val="C00000"/>
                </a:solidFill>
                <a:latin typeface="Arial"/>
                <a:cs typeface="Arial"/>
                <a:sym typeface="Arial"/>
              </a:rPr>
              <a:t>Marzo 2022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E1FC244-8D7E-455F-8E82-1ACB69E5CB35}"/>
              </a:ext>
            </a:extLst>
          </p:cNvPr>
          <p:cNvSpPr txBox="1"/>
          <p:nvPr/>
        </p:nvSpPr>
        <p:spPr>
          <a:xfrm>
            <a:off x="3086480" y="4280936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Inicio de vigencia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0980511-3CA2-411B-82E7-2D0ED3DEF88C}"/>
              </a:ext>
            </a:extLst>
          </p:cNvPr>
          <p:cNvSpPr txBox="1"/>
          <p:nvPr/>
        </p:nvSpPr>
        <p:spPr>
          <a:xfrm>
            <a:off x="8624895" y="3990162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Fin de vigencia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BBA8B4C-CB21-44EB-819C-01EC7CF51A69}"/>
              </a:ext>
            </a:extLst>
          </p:cNvPr>
          <p:cNvCxnSpPr>
            <a:cxnSpLocks/>
          </p:cNvCxnSpPr>
          <p:nvPr/>
        </p:nvCxnSpPr>
        <p:spPr>
          <a:xfrm>
            <a:off x="6376535" y="4502710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0EDD388-75A1-4685-BDD2-7E9A1C4BC30D}"/>
              </a:ext>
            </a:extLst>
          </p:cNvPr>
          <p:cNvCxnSpPr>
            <a:cxnSpLocks/>
          </p:cNvCxnSpPr>
          <p:nvPr/>
        </p:nvCxnSpPr>
        <p:spPr>
          <a:xfrm>
            <a:off x="3966388" y="4389636"/>
            <a:ext cx="0" cy="621633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14B21E2-14D2-4C7F-8570-3ADDF41DAE05}"/>
              </a:ext>
            </a:extLst>
          </p:cNvPr>
          <p:cNvSpPr txBox="1"/>
          <p:nvPr/>
        </p:nvSpPr>
        <p:spPr>
          <a:xfrm>
            <a:off x="3246182" y="5205186"/>
            <a:ext cx="1070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$40,000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$0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E7BD50B5-81ED-4882-BD4C-E285FE2E15C7}"/>
              </a:ext>
            </a:extLst>
          </p:cNvPr>
          <p:cNvCxnSpPr>
            <a:cxnSpLocks/>
          </p:cNvCxnSpPr>
          <p:nvPr/>
        </p:nvCxnSpPr>
        <p:spPr>
          <a:xfrm>
            <a:off x="7375155" y="4450573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F02AD1C-B4E1-492B-962D-5AFF56A5EE09}"/>
              </a:ext>
            </a:extLst>
          </p:cNvPr>
          <p:cNvSpPr txBox="1"/>
          <p:nvPr/>
        </p:nvSpPr>
        <p:spPr>
          <a:xfrm>
            <a:off x="7329625" y="4937562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Diciembre 2022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7077A119-A1FE-43CC-824A-ECEF69F04A1A}"/>
              </a:ext>
            </a:extLst>
          </p:cNvPr>
          <p:cNvCxnSpPr>
            <a:cxnSpLocks/>
          </p:cNvCxnSpPr>
          <p:nvPr/>
        </p:nvCxnSpPr>
        <p:spPr>
          <a:xfrm>
            <a:off x="8550241" y="4402446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C2F56E8-B346-4F35-A4A6-0551598463CF}"/>
              </a:ext>
            </a:extLst>
          </p:cNvPr>
          <p:cNvSpPr txBox="1"/>
          <p:nvPr/>
        </p:nvSpPr>
        <p:spPr>
          <a:xfrm>
            <a:off x="7499228" y="5183508"/>
            <a:ext cx="10740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</a:t>
            </a:r>
            <a:r>
              <a:rPr lang="es-MX" sz="1000" b="1" kern="0" dirty="0">
                <a:solidFill>
                  <a:srgbClr val="C00000"/>
                </a:solidFill>
                <a:latin typeface="Arial"/>
                <a:cs typeface="Arial"/>
                <a:sym typeface="Arial"/>
              </a:rPr>
              <a:t>-$19,836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$ 20,164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09DCA8AF-E6A5-4DB7-8384-FE79E1A9BD6F}"/>
              </a:ext>
            </a:extLst>
          </p:cNvPr>
          <p:cNvSpPr/>
          <p:nvPr/>
        </p:nvSpPr>
        <p:spPr>
          <a:xfrm>
            <a:off x="7429886" y="4060887"/>
            <a:ext cx="1275348" cy="2292171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MX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4195AA1-D5E3-41D1-9B0D-B09B16F75392}"/>
              </a:ext>
            </a:extLst>
          </p:cNvPr>
          <p:cNvSpPr txBox="1"/>
          <p:nvPr/>
        </p:nvSpPr>
        <p:spPr>
          <a:xfrm>
            <a:off x="5303272" y="4112290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Cancelación a prorrata</a:t>
            </a: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5DB723C-2DE5-4B51-BBEF-696133D9507C}"/>
              </a:ext>
            </a:extLst>
          </p:cNvPr>
          <p:cNvCxnSpPr>
            <a:cxnSpLocks/>
          </p:cNvCxnSpPr>
          <p:nvPr/>
        </p:nvCxnSpPr>
        <p:spPr>
          <a:xfrm>
            <a:off x="9260104" y="4450574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FA32A2E-30E3-4D8C-97BC-1791AFB8210E}"/>
              </a:ext>
            </a:extLst>
          </p:cNvPr>
          <p:cNvSpPr txBox="1"/>
          <p:nvPr/>
        </p:nvSpPr>
        <p:spPr>
          <a:xfrm>
            <a:off x="7552402" y="4082793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Cancelación a prorrata</a:t>
            </a:r>
          </a:p>
        </p:txBody>
      </p:sp>
    </p:spTree>
    <p:extLst>
      <p:ext uri="{BB962C8B-B14F-4D97-AF65-F5344CB8AC3E}">
        <p14:creationId xmlns:p14="http://schemas.microsoft.com/office/powerpoint/2010/main" val="1230721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 acumulada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2005" y="2358246"/>
            <a:ext cx="10119360" cy="9614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s-ES" sz="2000" b="0" noProof="1">
                <a:solidFill>
                  <a:schemeClr val="tx1"/>
                </a:solidFill>
                <a:latin typeface="+mn-lt"/>
              </a:rPr>
              <a:t>Si el estatus es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igual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 Póliza Cancelada desde Origen (clave 03 o 07), la fecha de emisión es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igual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al año de reporte y la moneda es nacional entonces la Prima Devengada Acumulada debe ser 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igual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 Prima Emitida.</a:t>
            </a:r>
          </a:p>
          <a:p>
            <a:pPr marL="179705" indent="-179705" rtl="0"/>
            <a:endParaRPr lang="es-ES" sz="16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8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95C4E20-EE29-4DCC-A318-80A243BC726D}"/>
              </a:ext>
            </a:extLst>
          </p:cNvPr>
          <p:cNvCxnSpPr>
            <a:cxnSpLocks/>
          </p:cNvCxnSpPr>
          <p:nvPr/>
        </p:nvCxnSpPr>
        <p:spPr>
          <a:xfrm>
            <a:off x="3170139" y="4628797"/>
            <a:ext cx="5851721" cy="19871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D5DE35B-60E4-4B22-ADD9-1E6AA74B8CA4}"/>
              </a:ext>
            </a:extLst>
          </p:cNvPr>
          <p:cNvCxnSpPr>
            <a:cxnSpLocks/>
          </p:cNvCxnSpPr>
          <p:nvPr/>
        </p:nvCxnSpPr>
        <p:spPr>
          <a:xfrm>
            <a:off x="4815869" y="4353145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E8E080EB-A5E7-46B1-A5E1-95FB1D6704B8}"/>
              </a:ext>
            </a:extLst>
          </p:cNvPr>
          <p:cNvSpPr txBox="1"/>
          <p:nvPr/>
        </p:nvSpPr>
        <p:spPr>
          <a:xfrm>
            <a:off x="4782370" y="4792009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Septiembre 2022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C83636C-0306-4FA0-9D56-15810FE66FF4}"/>
              </a:ext>
            </a:extLst>
          </p:cNvPr>
          <p:cNvSpPr txBox="1"/>
          <p:nvPr/>
        </p:nvSpPr>
        <p:spPr>
          <a:xfrm>
            <a:off x="3914547" y="4686691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…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60CC9EE-EF86-4384-BDB1-57E7274F48A4}"/>
              </a:ext>
            </a:extLst>
          </p:cNvPr>
          <p:cNvSpPr txBox="1"/>
          <p:nvPr/>
        </p:nvSpPr>
        <p:spPr>
          <a:xfrm>
            <a:off x="2673790" y="4738765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b="1" kern="0" dirty="0">
                <a:solidFill>
                  <a:srgbClr val="C00000"/>
                </a:solidFill>
                <a:latin typeface="Arial"/>
                <a:cs typeface="Arial"/>
                <a:sym typeface="Arial"/>
              </a:rPr>
              <a:t>Marzo 2022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3216B39-FB43-41ED-BC61-F01C03BF7C2A}"/>
              </a:ext>
            </a:extLst>
          </p:cNvPr>
          <p:cNvSpPr txBox="1"/>
          <p:nvPr/>
        </p:nvSpPr>
        <p:spPr>
          <a:xfrm>
            <a:off x="2915203" y="4159645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Inicio de vigencia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BD774E4-A1B3-46AB-9BB2-E99C401DBA52}"/>
              </a:ext>
            </a:extLst>
          </p:cNvPr>
          <p:cNvSpPr txBox="1"/>
          <p:nvPr/>
        </p:nvSpPr>
        <p:spPr>
          <a:xfrm>
            <a:off x="8395725" y="3912786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Fin de vigencia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CAD2530C-E6F8-461D-84E6-1D99BF5C22F6}"/>
              </a:ext>
            </a:extLst>
          </p:cNvPr>
          <p:cNvCxnSpPr>
            <a:cxnSpLocks/>
          </p:cNvCxnSpPr>
          <p:nvPr/>
        </p:nvCxnSpPr>
        <p:spPr>
          <a:xfrm>
            <a:off x="6147365" y="4425334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CA4D3EB-9DE8-4C2E-A27C-3B7D9DE253D4}"/>
              </a:ext>
            </a:extLst>
          </p:cNvPr>
          <p:cNvCxnSpPr>
            <a:cxnSpLocks/>
          </p:cNvCxnSpPr>
          <p:nvPr/>
        </p:nvCxnSpPr>
        <p:spPr>
          <a:xfrm>
            <a:off x="3750866" y="4339555"/>
            <a:ext cx="0" cy="621633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38AF559-A3CE-43A3-8A52-7FC1E9E7A2CD}"/>
              </a:ext>
            </a:extLst>
          </p:cNvPr>
          <p:cNvSpPr txBox="1"/>
          <p:nvPr/>
        </p:nvSpPr>
        <p:spPr>
          <a:xfrm>
            <a:off x="2948773" y="5127811"/>
            <a:ext cx="1070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$40,000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$0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EA70C2B-1B60-4599-B693-CAE22F0455D4}"/>
              </a:ext>
            </a:extLst>
          </p:cNvPr>
          <p:cNvCxnSpPr>
            <a:cxnSpLocks/>
          </p:cNvCxnSpPr>
          <p:nvPr/>
        </p:nvCxnSpPr>
        <p:spPr>
          <a:xfrm>
            <a:off x="7145985" y="4373197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0D647B2-4F96-4A45-9A72-1D38A79C0E36}"/>
              </a:ext>
            </a:extLst>
          </p:cNvPr>
          <p:cNvSpPr txBox="1"/>
          <p:nvPr/>
        </p:nvSpPr>
        <p:spPr>
          <a:xfrm>
            <a:off x="7100455" y="4860186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Diciembre 2022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23220B7A-4EBF-43DA-8ACA-C05119EDAD38}"/>
              </a:ext>
            </a:extLst>
          </p:cNvPr>
          <p:cNvCxnSpPr>
            <a:cxnSpLocks/>
          </p:cNvCxnSpPr>
          <p:nvPr/>
        </p:nvCxnSpPr>
        <p:spPr>
          <a:xfrm>
            <a:off x="8321071" y="4325070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8D253B9-5B47-4DEE-800A-A912E4BBE647}"/>
              </a:ext>
            </a:extLst>
          </p:cNvPr>
          <p:cNvSpPr txBox="1"/>
          <p:nvPr/>
        </p:nvSpPr>
        <p:spPr>
          <a:xfrm>
            <a:off x="7270058" y="5106132"/>
            <a:ext cx="10740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$0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$ 0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CC4953D9-F0B3-4436-8671-B3E8D1F51552}"/>
              </a:ext>
            </a:extLst>
          </p:cNvPr>
          <p:cNvSpPr/>
          <p:nvPr/>
        </p:nvSpPr>
        <p:spPr>
          <a:xfrm>
            <a:off x="7200716" y="4044832"/>
            <a:ext cx="1275348" cy="2137112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MX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23DB6A0-F3FF-4ECC-BDE5-EF7CA184C315}"/>
              </a:ext>
            </a:extLst>
          </p:cNvPr>
          <p:cNvCxnSpPr>
            <a:cxnSpLocks/>
          </p:cNvCxnSpPr>
          <p:nvPr/>
        </p:nvCxnSpPr>
        <p:spPr>
          <a:xfrm>
            <a:off x="9030934" y="4373198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E2C997D-609B-4E83-BF5E-334B8A777C4C}"/>
              </a:ext>
            </a:extLst>
          </p:cNvPr>
          <p:cNvSpPr txBox="1"/>
          <p:nvPr/>
        </p:nvSpPr>
        <p:spPr>
          <a:xfrm>
            <a:off x="7376016" y="4047721"/>
            <a:ext cx="890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Cancelada al inicio de vigencia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A70891D-C303-4910-A9F4-8FD18F55A3CE}"/>
              </a:ext>
            </a:extLst>
          </p:cNvPr>
          <p:cNvSpPr txBox="1"/>
          <p:nvPr/>
        </p:nvSpPr>
        <p:spPr>
          <a:xfrm>
            <a:off x="4847056" y="4134270"/>
            <a:ext cx="1159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>
                <a:solidFill>
                  <a:srgbClr val="C00000"/>
                </a:solidFill>
                <a:latin typeface="Arial"/>
                <a:cs typeface="Arial"/>
                <a:sym typeface="Arial"/>
              </a:rPr>
              <a:t>* Se cancela la póliza</a:t>
            </a:r>
          </a:p>
        </p:txBody>
      </p:sp>
    </p:spTree>
    <p:extLst>
      <p:ext uri="{BB962C8B-B14F-4D97-AF65-F5344CB8AC3E}">
        <p14:creationId xmlns:p14="http://schemas.microsoft.com/office/powerpoint/2010/main" val="2556394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 acumulada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8090" y="2257840"/>
            <a:ext cx="10119360" cy="1340162"/>
          </a:xfrm>
        </p:spPr>
        <p:txBody>
          <a:bodyPr rtlCol="0">
            <a:normAutofit/>
          </a:bodyPr>
          <a:lstStyle/>
          <a:p>
            <a:pPr algn="just" rtl="0"/>
            <a:r>
              <a:rPr lang="es-ES" sz="2000" b="0" noProof="1">
                <a:solidFill>
                  <a:schemeClr val="tx1"/>
                </a:solidFill>
                <a:latin typeface="+mn-lt"/>
              </a:rPr>
              <a:t>Si el estatus es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igual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 Póliza Cancelada desde Origen (clave 03 o 07), el año fecha de emisión es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menor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al año reporte entonces la Prima Devengada Acumulada debe ser </a:t>
            </a:r>
            <a:r>
              <a:rPr lang="es-ES" sz="2000" noProof="1">
                <a:solidFill>
                  <a:schemeClr val="tx1"/>
                </a:solidFill>
                <a:latin typeface="+mn-lt"/>
              </a:rPr>
              <a:t>mayor</a:t>
            </a:r>
            <a:r>
              <a:rPr lang="es-ES" sz="2000" b="0" noProof="1">
                <a:solidFill>
                  <a:schemeClr val="tx1"/>
                </a:solidFill>
                <a:latin typeface="+mn-lt"/>
              </a:rPr>
              <a:t> a la Prima Emitida.</a:t>
            </a:r>
          </a:p>
          <a:p>
            <a:pPr rtl="0"/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9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6D2ECC0-944C-42C7-A01A-7073F5DB7979}"/>
              </a:ext>
            </a:extLst>
          </p:cNvPr>
          <p:cNvCxnSpPr>
            <a:cxnSpLocks/>
          </p:cNvCxnSpPr>
          <p:nvPr/>
        </p:nvCxnSpPr>
        <p:spPr>
          <a:xfrm>
            <a:off x="3170139" y="4485303"/>
            <a:ext cx="5851721" cy="19871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8F62A38-5FA1-4DFB-8C9C-8BA1CCBE12D0}"/>
              </a:ext>
            </a:extLst>
          </p:cNvPr>
          <p:cNvCxnSpPr>
            <a:cxnSpLocks/>
          </p:cNvCxnSpPr>
          <p:nvPr/>
        </p:nvCxnSpPr>
        <p:spPr>
          <a:xfrm>
            <a:off x="4815869" y="4209651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97AC94AD-E8A4-4085-AAD9-5402D4E44CC7}"/>
              </a:ext>
            </a:extLst>
          </p:cNvPr>
          <p:cNvSpPr txBox="1"/>
          <p:nvPr/>
        </p:nvSpPr>
        <p:spPr>
          <a:xfrm>
            <a:off x="4782370" y="4648515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Septiembre 2022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6180B7B-C53A-4303-B458-631184F6F027}"/>
              </a:ext>
            </a:extLst>
          </p:cNvPr>
          <p:cNvSpPr txBox="1"/>
          <p:nvPr/>
        </p:nvSpPr>
        <p:spPr>
          <a:xfrm>
            <a:off x="3914547" y="4543197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…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CF51763-BF13-4B82-8895-AE365FDE0D5E}"/>
              </a:ext>
            </a:extLst>
          </p:cNvPr>
          <p:cNvSpPr txBox="1"/>
          <p:nvPr/>
        </p:nvSpPr>
        <p:spPr>
          <a:xfrm>
            <a:off x="2660142" y="4622567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b="1" kern="0" dirty="0">
                <a:solidFill>
                  <a:srgbClr val="C00000"/>
                </a:solidFill>
                <a:latin typeface="Arial"/>
                <a:cs typeface="Arial"/>
                <a:sym typeface="Arial"/>
              </a:rPr>
              <a:t>Marzo 2021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66997EE-6EA8-4229-9731-07CC205F0486}"/>
              </a:ext>
            </a:extLst>
          </p:cNvPr>
          <p:cNvSpPr txBox="1"/>
          <p:nvPr/>
        </p:nvSpPr>
        <p:spPr>
          <a:xfrm>
            <a:off x="2825943" y="4005474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Inicio de vigencia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51B5C77-41E7-40A3-AFE2-AD5E2DC9BBC3}"/>
              </a:ext>
            </a:extLst>
          </p:cNvPr>
          <p:cNvSpPr txBox="1"/>
          <p:nvPr/>
        </p:nvSpPr>
        <p:spPr>
          <a:xfrm>
            <a:off x="8395725" y="3769292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Fin de vigencia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ADC9D7B9-C6EA-4539-9182-0C84F37C05D5}"/>
              </a:ext>
            </a:extLst>
          </p:cNvPr>
          <p:cNvCxnSpPr>
            <a:cxnSpLocks/>
          </p:cNvCxnSpPr>
          <p:nvPr/>
        </p:nvCxnSpPr>
        <p:spPr>
          <a:xfrm>
            <a:off x="6147365" y="4281840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D2AE8A7E-D019-49AA-B2C7-EE9730AE8686}"/>
              </a:ext>
            </a:extLst>
          </p:cNvPr>
          <p:cNvCxnSpPr>
            <a:cxnSpLocks/>
          </p:cNvCxnSpPr>
          <p:nvPr/>
        </p:nvCxnSpPr>
        <p:spPr>
          <a:xfrm>
            <a:off x="3696274" y="4182413"/>
            <a:ext cx="0" cy="621633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F74DF97-498F-4BB5-A8F6-131ED653C7F3}"/>
              </a:ext>
            </a:extLst>
          </p:cNvPr>
          <p:cNvSpPr txBox="1"/>
          <p:nvPr/>
        </p:nvSpPr>
        <p:spPr>
          <a:xfrm>
            <a:off x="2935126" y="5107146"/>
            <a:ext cx="1070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$40,000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$0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549ACA35-9FF2-4F62-9545-2D3818449546}"/>
              </a:ext>
            </a:extLst>
          </p:cNvPr>
          <p:cNvCxnSpPr>
            <a:cxnSpLocks/>
          </p:cNvCxnSpPr>
          <p:nvPr/>
        </p:nvCxnSpPr>
        <p:spPr>
          <a:xfrm>
            <a:off x="7145985" y="4229703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5E35225-0A0C-4F59-A9EF-728675A6E1B8}"/>
              </a:ext>
            </a:extLst>
          </p:cNvPr>
          <p:cNvSpPr txBox="1"/>
          <p:nvPr/>
        </p:nvSpPr>
        <p:spPr>
          <a:xfrm>
            <a:off x="7100455" y="4716692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Diciembre 2022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AB7CBCC-76F4-4FFD-9589-B9459701E0B6}"/>
              </a:ext>
            </a:extLst>
          </p:cNvPr>
          <p:cNvCxnSpPr>
            <a:cxnSpLocks/>
          </p:cNvCxnSpPr>
          <p:nvPr/>
        </p:nvCxnSpPr>
        <p:spPr>
          <a:xfrm>
            <a:off x="8321071" y="4181576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E467284-F7A9-4A5B-99B4-D97494A8417B}"/>
              </a:ext>
            </a:extLst>
          </p:cNvPr>
          <p:cNvSpPr txBox="1"/>
          <p:nvPr/>
        </p:nvSpPr>
        <p:spPr>
          <a:xfrm>
            <a:off x="7270058" y="4962638"/>
            <a:ext cx="10740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</a:t>
            </a:r>
            <a:r>
              <a:rPr lang="es-MX" sz="1000" b="1" kern="0" dirty="0">
                <a:solidFill>
                  <a:srgbClr val="C00000"/>
                </a:solidFill>
                <a:latin typeface="Arial"/>
                <a:cs typeface="Arial"/>
                <a:sym typeface="Arial"/>
              </a:rPr>
              <a:t>-$40,000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$ 0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E56667FE-2E80-4C74-BDF0-D96CA322AFC6}"/>
              </a:ext>
            </a:extLst>
          </p:cNvPr>
          <p:cNvSpPr/>
          <p:nvPr/>
        </p:nvSpPr>
        <p:spPr>
          <a:xfrm>
            <a:off x="7200716" y="3874043"/>
            <a:ext cx="1275348" cy="225814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MX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C9B1D125-024C-4657-99ED-388E752778EC}"/>
              </a:ext>
            </a:extLst>
          </p:cNvPr>
          <p:cNvCxnSpPr>
            <a:cxnSpLocks/>
          </p:cNvCxnSpPr>
          <p:nvPr/>
        </p:nvCxnSpPr>
        <p:spPr>
          <a:xfrm>
            <a:off x="9030934" y="4229704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853D49C6-1539-4277-9141-C4D8C5F35AC5}"/>
              </a:ext>
            </a:extLst>
          </p:cNvPr>
          <p:cNvSpPr txBox="1"/>
          <p:nvPr/>
        </p:nvSpPr>
        <p:spPr>
          <a:xfrm>
            <a:off x="7383389" y="3896853"/>
            <a:ext cx="890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Cancelada al inicio de vigencia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1BB67AA4-7B2B-44A3-B92A-AF481DEB734E}"/>
              </a:ext>
            </a:extLst>
          </p:cNvPr>
          <p:cNvSpPr txBox="1"/>
          <p:nvPr/>
        </p:nvSpPr>
        <p:spPr>
          <a:xfrm>
            <a:off x="4920798" y="3998151"/>
            <a:ext cx="1159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>
                <a:solidFill>
                  <a:srgbClr val="C00000"/>
                </a:solidFill>
                <a:latin typeface="Arial"/>
                <a:cs typeface="Arial"/>
                <a:sym typeface="Arial"/>
              </a:rPr>
              <a:t>* Se cancela la póliza</a:t>
            </a:r>
          </a:p>
        </p:txBody>
      </p:sp>
    </p:spTree>
    <p:extLst>
      <p:ext uri="{BB962C8B-B14F-4D97-AF65-F5344CB8AC3E}">
        <p14:creationId xmlns:p14="http://schemas.microsoft.com/office/powerpoint/2010/main" val="149781863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CNSF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2023-01-18T06:00:00+00:00</Fecha>
    <Ejercicio xmlns="8a1bad36-d8b0-4cfa-9462-7c748c5ba06c">2022: Nueva Estructura Seguros (CUSF)</Ejercicio>
    <Orden xmlns="8a1bad36-d8b0-4cfa-9462-7c748c5ba06c">D</Orden>
    <_dlc_DocId xmlns="fbb82a6a-a961-4754-99c6-5e8b59674839">ZUWP26PT267V-208-610</_dlc_DocId>
    <_dlc_DocIdUrl xmlns="fbb82a6a-a961-4754-99c6-5e8b59674839">
      <Url>https://www.cnsf.gob.mx/Sistemas/_layouts/15/DocIdRedir.aspx?ID=ZUWP26PT267V-208-610</Url>
      <Description>ZUWP26PT267V-208-610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9FDC5C1-ED15-434E-9136-83D7ECA702BF}"/>
</file>

<file path=customXml/itemProps2.xml><?xml version="1.0" encoding="utf-8"?>
<ds:datastoreItem xmlns:ds="http://schemas.openxmlformats.org/officeDocument/2006/customXml" ds:itemID="{12024DF7-0783-4549-86B7-A48B29FBA9C2}"/>
</file>

<file path=customXml/itemProps3.xml><?xml version="1.0" encoding="utf-8"?>
<ds:datastoreItem xmlns:ds="http://schemas.openxmlformats.org/officeDocument/2006/customXml" ds:itemID="{750F309C-DE10-4641-9043-BB7E781AC404}"/>
</file>

<file path=customXml/itemProps4.xml><?xml version="1.0" encoding="utf-8"?>
<ds:datastoreItem xmlns:ds="http://schemas.openxmlformats.org/officeDocument/2006/customXml" ds:itemID="{727D260F-4696-43A5-90B2-10C53AE701D1}"/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TM03457491[[fn=Metropolitano]]</Template>
  <TotalTime>315</TotalTime>
  <Words>1307</Words>
  <Application>Microsoft Office PowerPoint</Application>
  <PresentationFormat>Panorámica</PresentationFormat>
  <Paragraphs>182</Paragraphs>
  <Slides>16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Dosis</vt:lpstr>
      <vt:lpstr>Montserrat</vt:lpstr>
      <vt:lpstr>Source Sans Pro</vt:lpstr>
      <vt:lpstr>Metropolitano</vt:lpstr>
      <vt:lpstr>Taller sobre el Manual del Sistema Estadístico de los Seguros de Daños</vt:lpstr>
      <vt:lpstr>Prima Devengada y Prima Devengada Acumulada</vt:lpstr>
      <vt:lpstr>Prima devengada acumulada</vt:lpstr>
      <vt:lpstr>Prima Devengada Acumulada</vt:lpstr>
      <vt:lpstr>Prima devengada acumulada</vt:lpstr>
      <vt:lpstr>Prima devengada acumulada</vt:lpstr>
      <vt:lpstr>Prima devengada acumulada</vt:lpstr>
      <vt:lpstr>Prima devengada acumulada</vt:lpstr>
      <vt:lpstr>Prima devengada acumulada</vt:lpstr>
      <vt:lpstr>Prima devengada acumulada</vt:lpstr>
      <vt:lpstr>Prima devengada acumulada</vt:lpstr>
      <vt:lpstr>Validaciones a reforzar</vt:lpstr>
      <vt:lpstr>Validaciones a reforzar</vt:lpstr>
      <vt:lpstr>Monto del siniestro ocurrido</vt:lpstr>
      <vt:lpstr>Modificación a catálogo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daños 2022</dc:title>
  <dc:creator>Karina Luna</dc:creator>
  <cp:lastModifiedBy>RICARDO HUMBERTO SEVILLA AGUILAR</cp:lastModifiedBy>
  <cp:revision>138</cp:revision>
  <dcterms:created xsi:type="dcterms:W3CDTF">2021-10-19T23:09:47Z</dcterms:created>
  <dcterms:modified xsi:type="dcterms:W3CDTF">2023-01-18T03:19:49Z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f405d708-5ba7-4bde-9261-27f8b89e39e1</vt:lpwstr>
  </property>
</Properties>
</file>